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314" r:id="rId3"/>
    <p:sldId id="290" r:id="rId4"/>
    <p:sldId id="319" r:id="rId5"/>
    <p:sldId id="264" r:id="rId6"/>
    <p:sldId id="307" r:id="rId7"/>
    <p:sldId id="311" r:id="rId8"/>
    <p:sldId id="297" r:id="rId9"/>
    <p:sldId id="328" r:id="rId10"/>
    <p:sldId id="295" r:id="rId11"/>
    <p:sldId id="298" r:id="rId12"/>
    <p:sldId id="320" r:id="rId13"/>
    <p:sldId id="321" r:id="rId14"/>
    <p:sldId id="323" r:id="rId15"/>
    <p:sldId id="308" r:id="rId16"/>
    <p:sldId id="322" r:id="rId17"/>
    <p:sldId id="313" r:id="rId18"/>
    <p:sldId id="310" r:id="rId19"/>
    <p:sldId id="299" r:id="rId20"/>
    <p:sldId id="325" r:id="rId21"/>
    <p:sldId id="286" r:id="rId22"/>
    <p:sldId id="309" r:id="rId23"/>
    <p:sldId id="263" r:id="rId24"/>
    <p:sldId id="283" r:id="rId25"/>
    <p:sldId id="284" r:id="rId26"/>
    <p:sldId id="302" r:id="rId27"/>
    <p:sldId id="281" r:id="rId28"/>
    <p:sldId id="303" r:id="rId29"/>
    <p:sldId id="327" r:id="rId30"/>
    <p:sldId id="304" r:id="rId31"/>
    <p:sldId id="318" r:id="rId32"/>
    <p:sldId id="317" r:id="rId33"/>
    <p:sldId id="312" r:id="rId34"/>
    <p:sldId id="316" r:id="rId35"/>
    <p:sldId id="27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BCFE"/>
    <a:srgbClr val="F2BEC2"/>
    <a:srgbClr val="FDF6A6"/>
    <a:srgbClr val="A2DDC7"/>
    <a:srgbClr val="B4D7EB"/>
    <a:srgbClr val="324275"/>
    <a:srgbClr val="364677"/>
    <a:srgbClr val="E6E6E6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74253" autoAdjust="0"/>
  </p:normalViewPr>
  <p:slideViewPr>
    <p:cSldViewPr snapToGrid="0">
      <p:cViewPr varScale="1">
        <p:scale>
          <a:sx n="81" d="100"/>
          <a:sy n="81" d="100"/>
        </p:scale>
        <p:origin x="17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D1CDB-8F38-42D3-BA8A-8AB2F5DAE80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7A4959-7AFE-4B16-B253-1F10CD21CB03}">
      <dgm:prSet phldrT="[Текст]"/>
      <dgm:spPr/>
      <dgm:t>
        <a:bodyPr/>
        <a:lstStyle/>
        <a:p>
          <a:r>
            <a:rPr lang="ru-RU" b="1" dirty="0"/>
            <a:t>Робототехника и программирование</a:t>
          </a:r>
        </a:p>
        <a:p>
          <a:r>
            <a:rPr lang="ru-RU" b="1" dirty="0"/>
            <a:t>(манипуляционная робототехника)</a:t>
          </a:r>
        </a:p>
      </dgm:t>
    </dgm:pt>
    <dgm:pt modelId="{81CE3318-95C7-43C6-9D2C-84F8F37D478D}" type="parTrans" cxnId="{ABBD7E7A-054F-493E-AF27-9DCC6933C3DF}">
      <dgm:prSet/>
      <dgm:spPr/>
      <dgm:t>
        <a:bodyPr/>
        <a:lstStyle/>
        <a:p>
          <a:endParaRPr lang="ru-RU"/>
        </a:p>
      </dgm:t>
    </dgm:pt>
    <dgm:pt modelId="{DAC8C9C6-D384-4F15-BCF4-775E15F7427B}" type="sibTrans" cxnId="{ABBD7E7A-054F-493E-AF27-9DCC6933C3DF}">
      <dgm:prSet/>
      <dgm:spPr/>
      <dgm:t>
        <a:bodyPr/>
        <a:lstStyle/>
        <a:p>
          <a:endParaRPr lang="ru-RU"/>
        </a:p>
      </dgm:t>
    </dgm:pt>
    <dgm:pt modelId="{4C622BD1-BB5C-4887-987C-F00CFDC8ADC9}">
      <dgm:prSet phldrT="[Текст]"/>
      <dgm:spPr/>
      <dgm:t>
        <a:bodyPr/>
        <a:lstStyle/>
        <a:p>
          <a:r>
            <a:rPr lang="en-US" b="1" i="0" dirty="0"/>
            <a:t>3D-</a:t>
          </a:r>
          <a:r>
            <a:rPr lang="ru-RU" b="1" i="0" dirty="0"/>
            <a:t>моделирование, </a:t>
          </a:r>
          <a:r>
            <a:rPr lang="ru-RU" b="1" i="0" dirty="0" err="1"/>
            <a:t>прототипирование</a:t>
          </a:r>
          <a:r>
            <a:rPr lang="ru-RU" b="1" i="0" dirty="0"/>
            <a:t>, компьютерное черчение</a:t>
          </a:r>
          <a:endParaRPr lang="ru-RU" dirty="0"/>
        </a:p>
      </dgm:t>
    </dgm:pt>
    <dgm:pt modelId="{01FBE7BC-291A-44A0-8B01-17512916CD37}" type="parTrans" cxnId="{0507A1B9-69D0-4584-8053-B9270CEC0942}">
      <dgm:prSet/>
      <dgm:spPr/>
      <dgm:t>
        <a:bodyPr/>
        <a:lstStyle/>
        <a:p>
          <a:endParaRPr lang="ru-RU"/>
        </a:p>
      </dgm:t>
    </dgm:pt>
    <dgm:pt modelId="{87096504-7787-4860-BB3B-8D64AD57B836}" type="sibTrans" cxnId="{0507A1B9-69D0-4584-8053-B9270CEC0942}">
      <dgm:prSet/>
      <dgm:spPr/>
      <dgm:t>
        <a:bodyPr/>
        <a:lstStyle/>
        <a:p>
          <a:endParaRPr lang="ru-RU"/>
        </a:p>
      </dgm:t>
    </dgm:pt>
    <dgm:pt modelId="{5E273AE3-2DBC-4B22-9EC4-003158422044}">
      <dgm:prSet phldrT="[Текст]"/>
      <dgm:spPr/>
      <dgm:t>
        <a:bodyPr/>
        <a:lstStyle/>
        <a:p>
          <a:r>
            <a:rPr lang="ru-RU" b="1" dirty="0"/>
            <a:t>Конструирование</a:t>
          </a:r>
        </a:p>
      </dgm:t>
    </dgm:pt>
    <dgm:pt modelId="{BA9B2D49-DEE9-4358-BD77-2E3C06CAC93A}" type="parTrans" cxnId="{F1897FF9-8C9F-4A52-A70E-633C9AEF79FA}">
      <dgm:prSet/>
      <dgm:spPr/>
      <dgm:t>
        <a:bodyPr/>
        <a:lstStyle/>
        <a:p>
          <a:endParaRPr lang="ru-RU"/>
        </a:p>
      </dgm:t>
    </dgm:pt>
    <dgm:pt modelId="{EF998E89-75AD-4F9C-AD02-0DC2E4568956}" type="sibTrans" cxnId="{F1897FF9-8C9F-4A52-A70E-633C9AEF79FA}">
      <dgm:prSet/>
      <dgm:spPr/>
      <dgm:t>
        <a:bodyPr/>
        <a:lstStyle/>
        <a:p>
          <a:endParaRPr lang="ru-RU"/>
        </a:p>
      </dgm:t>
    </dgm:pt>
    <dgm:pt modelId="{F7E14D1A-1CD2-4D37-A3C2-ECB406D96096}">
      <dgm:prSet phldrT="[Текст]"/>
      <dgm:spPr/>
      <dgm:t>
        <a:bodyPr/>
        <a:lstStyle/>
        <a:p>
          <a:r>
            <a:rPr lang="ru-RU" b="1" dirty="0"/>
            <a:t>Цифровые измерительные инструменты</a:t>
          </a:r>
        </a:p>
      </dgm:t>
    </dgm:pt>
    <dgm:pt modelId="{A6F0859F-249B-4FDA-9EEE-745813DD8A93}" type="parTrans" cxnId="{C0B856E4-D329-4528-9E79-7B67AAD7353F}">
      <dgm:prSet/>
      <dgm:spPr/>
      <dgm:t>
        <a:bodyPr/>
        <a:lstStyle/>
        <a:p>
          <a:endParaRPr lang="ru-RU"/>
        </a:p>
      </dgm:t>
    </dgm:pt>
    <dgm:pt modelId="{806AD6F9-416F-418B-AAB1-A8012DA8AC01}" type="sibTrans" cxnId="{C0B856E4-D329-4528-9E79-7B67AAD7353F}">
      <dgm:prSet/>
      <dgm:spPr/>
      <dgm:t>
        <a:bodyPr/>
        <a:lstStyle/>
        <a:p>
          <a:endParaRPr lang="ru-RU"/>
        </a:p>
      </dgm:t>
    </dgm:pt>
    <dgm:pt modelId="{D004D375-00B5-4BA1-B28C-95FF93729D09}" type="pres">
      <dgm:prSet presAssocID="{4EDD1CDB-8F38-42D3-BA8A-8AB2F5DAE805}" presName="diagram" presStyleCnt="0">
        <dgm:presLayoutVars>
          <dgm:dir/>
          <dgm:resizeHandles val="exact"/>
        </dgm:presLayoutVars>
      </dgm:prSet>
      <dgm:spPr/>
    </dgm:pt>
    <dgm:pt modelId="{3E9E86DA-96A4-4406-A90A-B773B9D8D100}" type="pres">
      <dgm:prSet presAssocID="{E87A4959-7AFE-4B16-B253-1F10CD21CB03}" presName="node" presStyleLbl="node1" presStyleIdx="0" presStyleCnt="4">
        <dgm:presLayoutVars>
          <dgm:bulletEnabled val="1"/>
        </dgm:presLayoutVars>
      </dgm:prSet>
      <dgm:spPr/>
    </dgm:pt>
    <dgm:pt modelId="{C943B355-69C6-4FDF-9861-B231F4EE36F8}" type="pres">
      <dgm:prSet presAssocID="{DAC8C9C6-D384-4F15-BCF4-775E15F7427B}" presName="sibTrans" presStyleCnt="0"/>
      <dgm:spPr/>
    </dgm:pt>
    <dgm:pt modelId="{59410EC9-6213-4FFA-A415-23CAF00F6090}" type="pres">
      <dgm:prSet presAssocID="{4C622BD1-BB5C-4887-987C-F00CFDC8ADC9}" presName="node" presStyleLbl="node1" presStyleIdx="1" presStyleCnt="4">
        <dgm:presLayoutVars>
          <dgm:bulletEnabled val="1"/>
        </dgm:presLayoutVars>
      </dgm:prSet>
      <dgm:spPr/>
    </dgm:pt>
    <dgm:pt modelId="{425DA445-6E68-46E0-9E0F-4EE4672E3081}" type="pres">
      <dgm:prSet presAssocID="{87096504-7787-4860-BB3B-8D64AD57B836}" presName="sibTrans" presStyleCnt="0"/>
      <dgm:spPr/>
    </dgm:pt>
    <dgm:pt modelId="{DD3E6F72-A32B-4D53-86A7-E4C39E464B22}" type="pres">
      <dgm:prSet presAssocID="{5E273AE3-2DBC-4B22-9EC4-003158422044}" presName="node" presStyleLbl="node1" presStyleIdx="2" presStyleCnt="4">
        <dgm:presLayoutVars>
          <dgm:bulletEnabled val="1"/>
        </dgm:presLayoutVars>
      </dgm:prSet>
      <dgm:spPr/>
    </dgm:pt>
    <dgm:pt modelId="{411A4C1A-FCE3-4D97-AAB1-5962EA42B021}" type="pres">
      <dgm:prSet presAssocID="{EF998E89-75AD-4F9C-AD02-0DC2E4568956}" presName="sibTrans" presStyleCnt="0"/>
      <dgm:spPr/>
    </dgm:pt>
    <dgm:pt modelId="{67A509BB-EEFA-49C6-ABAE-0909456ACB73}" type="pres">
      <dgm:prSet presAssocID="{F7E14D1A-1CD2-4D37-A3C2-ECB406D96096}" presName="node" presStyleLbl="node1" presStyleIdx="3" presStyleCnt="4">
        <dgm:presLayoutVars>
          <dgm:bulletEnabled val="1"/>
        </dgm:presLayoutVars>
      </dgm:prSet>
      <dgm:spPr/>
    </dgm:pt>
  </dgm:ptLst>
  <dgm:cxnLst>
    <dgm:cxn modelId="{4563C43F-2381-448B-97DC-3F45D3B12A36}" type="presOf" srcId="{4EDD1CDB-8F38-42D3-BA8A-8AB2F5DAE805}" destId="{D004D375-00B5-4BA1-B28C-95FF93729D09}" srcOrd="0" destOrd="0" presId="urn:microsoft.com/office/officeart/2005/8/layout/default"/>
    <dgm:cxn modelId="{B4DB4175-BDDC-495B-BEB7-2992E33DAD0B}" type="presOf" srcId="{E87A4959-7AFE-4B16-B253-1F10CD21CB03}" destId="{3E9E86DA-96A4-4406-A90A-B773B9D8D100}" srcOrd="0" destOrd="0" presId="urn:microsoft.com/office/officeart/2005/8/layout/default"/>
    <dgm:cxn modelId="{CDC52278-D349-4D41-8E5B-3CA46DDD1F39}" type="presOf" srcId="{F7E14D1A-1CD2-4D37-A3C2-ECB406D96096}" destId="{67A509BB-EEFA-49C6-ABAE-0909456ACB73}" srcOrd="0" destOrd="0" presId="urn:microsoft.com/office/officeart/2005/8/layout/default"/>
    <dgm:cxn modelId="{ABBD7E7A-054F-493E-AF27-9DCC6933C3DF}" srcId="{4EDD1CDB-8F38-42D3-BA8A-8AB2F5DAE805}" destId="{E87A4959-7AFE-4B16-B253-1F10CD21CB03}" srcOrd="0" destOrd="0" parTransId="{81CE3318-95C7-43C6-9D2C-84F8F37D478D}" sibTransId="{DAC8C9C6-D384-4F15-BCF4-775E15F7427B}"/>
    <dgm:cxn modelId="{7B054D91-E1E3-473E-8DA2-014C3EF24C00}" type="presOf" srcId="{4C622BD1-BB5C-4887-987C-F00CFDC8ADC9}" destId="{59410EC9-6213-4FFA-A415-23CAF00F6090}" srcOrd="0" destOrd="0" presId="urn:microsoft.com/office/officeart/2005/8/layout/default"/>
    <dgm:cxn modelId="{0507A1B9-69D0-4584-8053-B9270CEC0942}" srcId="{4EDD1CDB-8F38-42D3-BA8A-8AB2F5DAE805}" destId="{4C622BD1-BB5C-4887-987C-F00CFDC8ADC9}" srcOrd="1" destOrd="0" parTransId="{01FBE7BC-291A-44A0-8B01-17512916CD37}" sibTransId="{87096504-7787-4860-BB3B-8D64AD57B836}"/>
    <dgm:cxn modelId="{267D32DA-D0A9-46BC-B591-0A30DAC28C96}" type="presOf" srcId="{5E273AE3-2DBC-4B22-9EC4-003158422044}" destId="{DD3E6F72-A32B-4D53-86A7-E4C39E464B22}" srcOrd="0" destOrd="0" presId="urn:microsoft.com/office/officeart/2005/8/layout/default"/>
    <dgm:cxn modelId="{C0B856E4-D329-4528-9E79-7B67AAD7353F}" srcId="{4EDD1CDB-8F38-42D3-BA8A-8AB2F5DAE805}" destId="{F7E14D1A-1CD2-4D37-A3C2-ECB406D96096}" srcOrd="3" destOrd="0" parTransId="{A6F0859F-249B-4FDA-9EEE-745813DD8A93}" sibTransId="{806AD6F9-416F-418B-AAB1-A8012DA8AC01}"/>
    <dgm:cxn modelId="{F1897FF9-8C9F-4A52-A70E-633C9AEF79FA}" srcId="{4EDD1CDB-8F38-42D3-BA8A-8AB2F5DAE805}" destId="{5E273AE3-2DBC-4B22-9EC4-003158422044}" srcOrd="2" destOrd="0" parTransId="{BA9B2D49-DEE9-4358-BD77-2E3C06CAC93A}" sibTransId="{EF998E89-75AD-4F9C-AD02-0DC2E4568956}"/>
    <dgm:cxn modelId="{A06E55DF-9FFF-4230-8658-09CFC3888973}" type="presParOf" srcId="{D004D375-00B5-4BA1-B28C-95FF93729D09}" destId="{3E9E86DA-96A4-4406-A90A-B773B9D8D100}" srcOrd="0" destOrd="0" presId="urn:microsoft.com/office/officeart/2005/8/layout/default"/>
    <dgm:cxn modelId="{960A0655-0B98-4C49-9BFE-28880B345A9F}" type="presParOf" srcId="{D004D375-00B5-4BA1-B28C-95FF93729D09}" destId="{C943B355-69C6-4FDF-9861-B231F4EE36F8}" srcOrd="1" destOrd="0" presId="urn:microsoft.com/office/officeart/2005/8/layout/default"/>
    <dgm:cxn modelId="{33EC5CE8-936D-4BB5-A210-7EA582C6E9F6}" type="presParOf" srcId="{D004D375-00B5-4BA1-B28C-95FF93729D09}" destId="{59410EC9-6213-4FFA-A415-23CAF00F6090}" srcOrd="2" destOrd="0" presId="urn:microsoft.com/office/officeart/2005/8/layout/default"/>
    <dgm:cxn modelId="{50A9B328-DF58-4CC8-90FC-DBBBF922C5AF}" type="presParOf" srcId="{D004D375-00B5-4BA1-B28C-95FF93729D09}" destId="{425DA445-6E68-46E0-9E0F-4EE4672E3081}" srcOrd="3" destOrd="0" presId="urn:microsoft.com/office/officeart/2005/8/layout/default"/>
    <dgm:cxn modelId="{03AC0733-E550-4B00-8F72-842E93E3D76D}" type="presParOf" srcId="{D004D375-00B5-4BA1-B28C-95FF93729D09}" destId="{DD3E6F72-A32B-4D53-86A7-E4C39E464B22}" srcOrd="4" destOrd="0" presId="urn:microsoft.com/office/officeart/2005/8/layout/default"/>
    <dgm:cxn modelId="{1ABE2A04-44E6-4260-BB94-4139AA82C08F}" type="presParOf" srcId="{D004D375-00B5-4BA1-B28C-95FF93729D09}" destId="{411A4C1A-FCE3-4D97-AAB1-5962EA42B021}" srcOrd="5" destOrd="0" presId="urn:microsoft.com/office/officeart/2005/8/layout/default"/>
    <dgm:cxn modelId="{9C54DB71-EDC1-4DC9-B140-A28422370DF4}" type="presParOf" srcId="{D004D375-00B5-4BA1-B28C-95FF93729D09}" destId="{67A509BB-EEFA-49C6-ABAE-0909456ACB7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EEA0C-CC13-46EF-9FB6-C6DAD3AC944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ED8676-EE87-46C9-B08A-6C801F2BF241}">
      <dgm:prSet phldrT="[Текст]" custT="1"/>
      <dgm:spPr/>
      <dgm:t>
        <a:bodyPr/>
        <a:lstStyle/>
        <a:p>
          <a:r>
            <a:rPr lang="ru-RU" sz="1600" dirty="0"/>
            <a:t>Конструирование и начало кодирования</a:t>
          </a:r>
        </a:p>
      </dgm:t>
    </dgm:pt>
    <dgm:pt modelId="{5BD6785F-7134-4C18-AEAA-553688A3B7E8}" type="parTrans" cxnId="{29B6523F-7A3F-41AC-882B-9C40F70E3C0B}">
      <dgm:prSet/>
      <dgm:spPr/>
      <dgm:t>
        <a:bodyPr/>
        <a:lstStyle/>
        <a:p>
          <a:endParaRPr lang="ru-RU"/>
        </a:p>
      </dgm:t>
    </dgm:pt>
    <dgm:pt modelId="{714767D5-A265-41F5-8420-0BAC8919209E}" type="sibTrans" cxnId="{29B6523F-7A3F-41AC-882B-9C40F70E3C0B}">
      <dgm:prSet/>
      <dgm:spPr/>
      <dgm:t>
        <a:bodyPr/>
        <a:lstStyle/>
        <a:p>
          <a:endParaRPr lang="ru-RU"/>
        </a:p>
      </dgm:t>
    </dgm:pt>
    <dgm:pt modelId="{500BDE50-ACE9-4B4E-8EB7-AC3C3C29D111}">
      <dgm:prSet phldrT="[Текст]" custT="1"/>
      <dgm:spPr/>
      <dgm:t>
        <a:bodyPr/>
        <a:lstStyle/>
        <a:p>
          <a:r>
            <a:rPr lang="ru-RU" sz="1600" dirty="0"/>
            <a:t>Основы алгоритмизации</a:t>
          </a:r>
        </a:p>
      </dgm:t>
    </dgm:pt>
    <dgm:pt modelId="{866BB975-5849-4CAC-AE35-9F1FC81EB236}" type="parTrans" cxnId="{A70C1B3C-A15B-41EA-BBDA-A9227CD3295D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A6B0EB69-A3CA-4DDD-9393-2DD6A4A2E5AA}" type="sibTrans" cxnId="{A70C1B3C-A15B-41EA-BBDA-A9227CD3295D}">
      <dgm:prSet/>
      <dgm:spPr/>
      <dgm:t>
        <a:bodyPr/>
        <a:lstStyle/>
        <a:p>
          <a:endParaRPr lang="ru-RU"/>
        </a:p>
      </dgm:t>
    </dgm:pt>
    <dgm:pt modelId="{47698538-37D9-4975-8CA0-1BD8C7A31BB1}">
      <dgm:prSet phldrT="[Текст]" custT="1"/>
      <dgm:spPr/>
      <dgm:t>
        <a:bodyPr/>
        <a:lstStyle/>
        <a:p>
          <a:r>
            <a:rPr lang="ru-RU" sz="1200" dirty="0"/>
            <a:t>Машинное обучение, большие данные, СТЗ,</a:t>
          </a:r>
          <a:r>
            <a:rPr lang="en-US" sz="1200" dirty="0"/>
            <a:t> VR/AR</a:t>
          </a:r>
          <a:endParaRPr lang="ru-RU" sz="1200" dirty="0"/>
        </a:p>
      </dgm:t>
    </dgm:pt>
    <dgm:pt modelId="{1697A8FA-A0E2-4FCC-BB29-CD5FDEA1A0A2}" type="parTrans" cxnId="{71F40B6A-BD05-406E-9EF8-A7BC142458C2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0C64BF9B-C0FC-40B4-9CCC-3454116A7C33}" type="sibTrans" cxnId="{71F40B6A-BD05-406E-9EF8-A7BC142458C2}">
      <dgm:prSet/>
      <dgm:spPr/>
      <dgm:t>
        <a:bodyPr/>
        <a:lstStyle/>
        <a:p>
          <a:endParaRPr lang="ru-RU"/>
        </a:p>
      </dgm:t>
    </dgm:pt>
    <dgm:pt modelId="{15827395-067D-4B19-93DE-84D65571A046}">
      <dgm:prSet phldrT="[Текст]" custT="1"/>
      <dgm:spPr/>
      <dgm:t>
        <a:bodyPr/>
        <a:lstStyle/>
        <a:p>
          <a:r>
            <a:rPr lang="ru-RU" sz="1800" dirty="0" err="1"/>
            <a:t>Прототипирование</a:t>
          </a:r>
          <a:endParaRPr lang="ru-RU" sz="900" dirty="0"/>
        </a:p>
      </dgm:t>
    </dgm:pt>
    <dgm:pt modelId="{0CFA6EB9-8238-4ED9-A8FB-A9CC86C1AA68}" type="parTrans" cxnId="{B6D3B9A3-24FF-438A-92ED-BA700A402429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917D5E8F-C35E-4A11-B487-16F55E56842C}" type="sibTrans" cxnId="{B6D3B9A3-24FF-438A-92ED-BA700A402429}">
      <dgm:prSet/>
      <dgm:spPr/>
      <dgm:t>
        <a:bodyPr/>
        <a:lstStyle/>
        <a:p>
          <a:endParaRPr lang="ru-RU"/>
        </a:p>
      </dgm:t>
    </dgm:pt>
    <dgm:pt modelId="{D2F6CE6A-FD9D-4E5E-96B7-DE5677F2E239}">
      <dgm:prSet phldrT="[Текст]" custT="1"/>
      <dgm:spPr/>
      <dgm:t>
        <a:bodyPr/>
        <a:lstStyle/>
        <a:p>
          <a:r>
            <a:rPr lang="ru-RU" sz="1000" dirty="0"/>
            <a:t>3</a:t>
          </a:r>
          <a:r>
            <a:rPr lang="en-US" sz="1000" dirty="0"/>
            <a:t>D </a:t>
          </a:r>
          <a:r>
            <a:rPr lang="ru-RU" sz="1000" dirty="0"/>
            <a:t>моделирование</a:t>
          </a:r>
        </a:p>
      </dgm:t>
    </dgm:pt>
    <dgm:pt modelId="{F407D8A6-68C8-4DA2-8170-7E3C935E2842}" type="parTrans" cxnId="{320E634D-C759-4180-AE07-E0FB36F21E4C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FD499BA5-A37D-4F4D-B425-B40D1DC2DCC7}" type="sibTrans" cxnId="{320E634D-C759-4180-AE07-E0FB36F21E4C}">
      <dgm:prSet/>
      <dgm:spPr/>
      <dgm:t>
        <a:bodyPr/>
        <a:lstStyle/>
        <a:p>
          <a:endParaRPr lang="ru-RU"/>
        </a:p>
      </dgm:t>
    </dgm:pt>
    <dgm:pt modelId="{C7EB67A4-A905-45E7-9D02-B221DCA21891}">
      <dgm:prSet phldrT="[Текст]" custT="1"/>
      <dgm:spPr/>
      <dgm:t>
        <a:bodyPr/>
        <a:lstStyle/>
        <a:p>
          <a:r>
            <a:rPr lang="ru-RU" sz="1200" dirty="0"/>
            <a:t>Умные устройства, </a:t>
          </a:r>
          <a:r>
            <a:rPr lang="ru-RU" sz="1200" dirty="0" err="1"/>
            <a:t>схемотехника</a:t>
          </a:r>
          <a:endParaRPr lang="ru-RU" sz="1200" dirty="0"/>
        </a:p>
      </dgm:t>
    </dgm:pt>
    <dgm:pt modelId="{D68AE136-A95B-4062-8E54-C35A84B72EA9}" type="parTrans" cxnId="{C0E0B5E4-F611-4A73-A2AF-7AFB660FE2F6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970CDCCE-F0D1-4AE0-80A3-BE04DA5B07CF}" type="sibTrans" cxnId="{C0E0B5E4-F611-4A73-A2AF-7AFB660FE2F6}">
      <dgm:prSet/>
      <dgm:spPr/>
      <dgm:t>
        <a:bodyPr/>
        <a:lstStyle/>
        <a:p>
          <a:endParaRPr lang="ru-RU"/>
        </a:p>
      </dgm:t>
    </dgm:pt>
    <dgm:pt modelId="{1DCA5F2F-55FF-488A-81D3-44C033E7459A}">
      <dgm:prSet phldrT="[Текст]" custT="1"/>
      <dgm:spPr/>
      <dgm:t>
        <a:bodyPr/>
        <a:lstStyle/>
        <a:p>
          <a:r>
            <a:rPr lang="ru-RU" sz="2000" dirty="0"/>
            <a:t>Дошкольное </a:t>
          </a:r>
        </a:p>
        <a:p>
          <a:r>
            <a:rPr lang="ru-RU" sz="2000" dirty="0"/>
            <a:t>образование</a:t>
          </a:r>
        </a:p>
      </dgm:t>
    </dgm:pt>
    <dgm:pt modelId="{E4EEF700-B24B-4B13-8604-6254842F3C1C}" type="parTrans" cxnId="{8C59F562-555B-47CC-8694-82F51A543048}">
      <dgm:prSet/>
      <dgm:spPr/>
      <dgm:t>
        <a:bodyPr/>
        <a:lstStyle/>
        <a:p>
          <a:endParaRPr lang="ru-RU"/>
        </a:p>
      </dgm:t>
    </dgm:pt>
    <dgm:pt modelId="{98E57461-B968-4CDA-8E23-306199E98460}" type="sibTrans" cxnId="{8C59F562-555B-47CC-8694-82F51A543048}">
      <dgm:prSet/>
      <dgm:spPr/>
      <dgm:t>
        <a:bodyPr/>
        <a:lstStyle/>
        <a:p>
          <a:endParaRPr lang="ru-RU"/>
        </a:p>
      </dgm:t>
    </dgm:pt>
    <dgm:pt modelId="{D20E2DCF-D21D-4031-9310-5EEE84F24156}">
      <dgm:prSet phldrT="[Текст]" custT="1"/>
      <dgm:spPr/>
      <dgm:t>
        <a:bodyPr/>
        <a:lstStyle/>
        <a:p>
          <a:r>
            <a:rPr lang="ru-RU" sz="2000" dirty="0"/>
            <a:t>Средняя</a:t>
          </a:r>
        </a:p>
        <a:p>
          <a:r>
            <a:rPr lang="ru-RU" sz="2000" dirty="0"/>
            <a:t>школа</a:t>
          </a:r>
        </a:p>
      </dgm:t>
    </dgm:pt>
    <dgm:pt modelId="{61C63DC2-BA2F-4C6B-B176-E7774CC0CEC9}" type="parTrans" cxnId="{AC790BF2-5ED3-48D4-AB34-FD86EF0E3015}">
      <dgm:prSet/>
      <dgm:spPr/>
      <dgm:t>
        <a:bodyPr/>
        <a:lstStyle/>
        <a:p>
          <a:endParaRPr lang="ru-RU"/>
        </a:p>
      </dgm:t>
    </dgm:pt>
    <dgm:pt modelId="{A0277372-81A8-4E4A-A1D7-6A087E360CE8}" type="sibTrans" cxnId="{AC790BF2-5ED3-48D4-AB34-FD86EF0E3015}">
      <dgm:prSet/>
      <dgm:spPr/>
      <dgm:t>
        <a:bodyPr/>
        <a:lstStyle/>
        <a:p>
          <a:endParaRPr lang="ru-RU"/>
        </a:p>
      </dgm:t>
    </dgm:pt>
    <dgm:pt modelId="{F469125A-33A8-41E3-AFC6-58DA8A912577}">
      <dgm:prSet phldrT="[Текст]" custT="1"/>
      <dgm:spPr/>
      <dgm:t>
        <a:bodyPr/>
        <a:lstStyle/>
        <a:p>
          <a:r>
            <a:rPr lang="ru-RU" sz="2000" dirty="0"/>
            <a:t>Старшая </a:t>
          </a:r>
        </a:p>
        <a:p>
          <a:r>
            <a:rPr lang="ru-RU" sz="2000" dirty="0"/>
            <a:t>школа</a:t>
          </a:r>
        </a:p>
      </dgm:t>
    </dgm:pt>
    <dgm:pt modelId="{3477AFF2-3904-41F3-9262-CBE9DC7743CF}" type="parTrans" cxnId="{23AFBFF3-9A11-4205-8917-9C96D52DB7B4}">
      <dgm:prSet/>
      <dgm:spPr/>
      <dgm:t>
        <a:bodyPr/>
        <a:lstStyle/>
        <a:p>
          <a:endParaRPr lang="ru-RU"/>
        </a:p>
      </dgm:t>
    </dgm:pt>
    <dgm:pt modelId="{2AF7B091-4B3C-4AD0-AB07-0F760A318BE1}" type="sibTrans" cxnId="{23AFBFF3-9A11-4205-8917-9C96D52DB7B4}">
      <dgm:prSet/>
      <dgm:spPr/>
      <dgm:t>
        <a:bodyPr/>
        <a:lstStyle/>
        <a:p>
          <a:endParaRPr lang="ru-RU"/>
        </a:p>
      </dgm:t>
    </dgm:pt>
    <dgm:pt modelId="{50EFA39D-796F-44F6-A612-EBF7C332EDE4}">
      <dgm:prSet phldrT="[Текст]" custT="1"/>
      <dgm:spPr/>
      <dgm:t>
        <a:bodyPr/>
        <a:lstStyle/>
        <a:p>
          <a:r>
            <a:rPr lang="ru-RU" sz="1600" dirty="0"/>
            <a:t>Основы робототехники</a:t>
          </a:r>
        </a:p>
      </dgm:t>
    </dgm:pt>
    <dgm:pt modelId="{A0B4E8F8-B52B-463C-9E19-1603E17752A7}" type="parTrans" cxnId="{D50AC2E2-389E-427E-9D50-E98228FB4FD3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80E5F69D-8CAE-4AE7-BA51-721AA6C7E2DD}" type="sibTrans" cxnId="{D50AC2E2-389E-427E-9D50-E98228FB4FD3}">
      <dgm:prSet/>
      <dgm:spPr/>
      <dgm:t>
        <a:bodyPr/>
        <a:lstStyle/>
        <a:p>
          <a:endParaRPr lang="ru-RU"/>
        </a:p>
      </dgm:t>
    </dgm:pt>
    <dgm:pt modelId="{29406EF0-47DC-4308-9B22-AF60492AE355}">
      <dgm:prSet phldrT="[Текст]" custT="1"/>
      <dgm:spPr/>
      <dgm:t>
        <a:bodyPr/>
        <a:lstStyle/>
        <a:p>
          <a:r>
            <a:rPr lang="ru-RU" sz="2000" dirty="0"/>
            <a:t>Начальная </a:t>
          </a:r>
        </a:p>
        <a:p>
          <a:r>
            <a:rPr lang="ru-RU" sz="2000" dirty="0"/>
            <a:t>школа</a:t>
          </a:r>
        </a:p>
      </dgm:t>
    </dgm:pt>
    <dgm:pt modelId="{84572898-0C54-46DC-91CD-1B288C234832}" type="parTrans" cxnId="{565C316E-8E95-4EB0-B0F2-5DA3E2F747DF}">
      <dgm:prSet/>
      <dgm:spPr/>
      <dgm:t>
        <a:bodyPr/>
        <a:lstStyle/>
        <a:p>
          <a:endParaRPr lang="ru-RU"/>
        </a:p>
      </dgm:t>
    </dgm:pt>
    <dgm:pt modelId="{6EF42A67-1DB6-400A-B700-A618349A011F}" type="sibTrans" cxnId="{565C316E-8E95-4EB0-B0F2-5DA3E2F747DF}">
      <dgm:prSet/>
      <dgm:spPr/>
      <dgm:t>
        <a:bodyPr/>
        <a:lstStyle/>
        <a:p>
          <a:endParaRPr lang="ru-RU"/>
        </a:p>
      </dgm:t>
    </dgm:pt>
    <dgm:pt modelId="{9CCB8EC5-28C3-469F-8B8C-48DD86D54003}">
      <dgm:prSet phldrT="[Текст]" custT="1"/>
      <dgm:spPr/>
      <dgm:t>
        <a:bodyPr/>
        <a:lstStyle/>
        <a:p>
          <a:r>
            <a:rPr lang="ru-RU" sz="1100" dirty="0"/>
            <a:t>Искусственный интеллект</a:t>
          </a:r>
        </a:p>
      </dgm:t>
    </dgm:pt>
    <dgm:pt modelId="{5DB8E73B-5768-42E1-BE8D-6C03671105E5}" type="parTrans" cxnId="{957F597D-F846-4906-9B71-79D010707908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3787EA25-FCEF-4AC1-9762-F0B99E4715C0}" type="sibTrans" cxnId="{957F597D-F846-4906-9B71-79D010707908}">
      <dgm:prSet/>
      <dgm:spPr/>
      <dgm:t>
        <a:bodyPr/>
        <a:lstStyle/>
        <a:p>
          <a:endParaRPr lang="ru-RU"/>
        </a:p>
      </dgm:t>
    </dgm:pt>
    <dgm:pt modelId="{6430858F-7C66-4053-AFE4-3CEDF87C3948}">
      <dgm:prSet phldrT="[Текст]" custT="1"/>
      <dgm:spPr/>
      <dgm:t>
        <a:bodyPr/>
        <a:lstStyle/>
        <a:p>
          <a:r>
            <a:rPr lang="ru-RU" sz="1600" dirty="0"/>
            <a:t>Мобильная  робототехника и системы управления</a:t>
          </a:r>
        </a:p>
      </dgm:t>
    </dgm:pt>
    <dgm:pt modelId="{AAE1DC63-A4E2-4940-A98F-2314201F3D4B}" type="parTrans" cxnId="{8D5DA33F-84FE-4CDA-89BB-FEBE4468B40D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F4894378-C388-435C-9518-B7F3513127EE}" type="sibTrans" cxnId="{8D5DA33F-84FE-4CDA-89BB-FEBE4468B40D}">
      <dgm:prSet/>
      <dgm:spPr/>
      <dgm:t>
        <a:bodyPr/>
        <a:lstStyle/>
        <a:p>
          <a:endParaRPr lang="ru-RU"/>
        </a:p>
      </dgm:t>
    </dgm:pt>
    <dgm:pt modelId="{48D38E9B-C64A-4EC2-A573-25068C3DBA40}">
      <dgm:prSet phldrT="[Текст]" custT="1"/>
      <dgm:spPr/>
      <dgm:t>
        <a:bodyPr/>
        <a:lstStyle/>
        <a:p>
          <a:r>
            <a:rPr lang="ru-RU" sz="1400" dirty="0"/>
            <a:t>Манипуляционная робототехника, продвинутая мобильная робототехника</a:t>
          </a:r>
        </a:p>
      </dgm:t>
    </dgm:pt>
    <dgm:pt modelId="{7FE82DB7-BF0B-4AAC-A709-A7B45CF016A3}" type="parTrans" cxnId="{90C58540-6686-4C83-9485-9D7A2C7D150F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7EE10011-FE9F-4319-B5E8-78049BF22BB2}" type="sibTrans" cxnId="{90C58540-6686-4C83-9485-9D7A2C7D150F}">
      <dgm:prSet/>
      <dgm:spPr/>
      <dgm:t>
        <a:bodyPr/>
        <a:lstStyle/>
        <a:p>
          <a:endParaRPr lang="ru-RU"/>
        </a:p>
      </dgm:t>
    </dgm:pt>
    <dgm:pt modelId="{D601DF93-FA21-4358-861B-ED18CD9D21BD}">
      <dgm:prSet phldrT="[Текст]" custT="1"/>
      <dgm:spPr/>
      <dgm:t>
        <a:bodyPr/>
        <a:lstStyle/>
        <a:p>
          <a:r>
            <a:rPr lang="ru-RU" sz="1200" dirty="0"/>
            <a:t>Программирование</a:t>
          </a:r>
        </a:p>
        <a:p>
          <a:r>
            <a:rPr lang="ru-RU" sz="1200" dirty="0"/>
            <a:t>на ЯВУ</a:t>
          </a:r>
          <a:endParaRPr lang="ru-RU" sz="800" dirty="0"/>
        </a:p>
      </dgm:t>
    </dgm:pt>
    <dgm:pt modelId="{F3BBA2A9-D090-4D47-903A-600D93C4E38E}" type="parTrans" cxnId="{5A880C68-B79D-4D85-87EA-6A3AA9E90E8E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FB1828F2-C603-458D-BCD9-FD3FAEB4F2AC}" type="sibTrans" cxnId="{5A880C68-B79D-4D85-87EA-6A3AA9E90E8E}">
      <dgm:prSet/>
      <dgm:spPr/>
      <dgm:t>
        <a:bodyPr/>
        <a:lstStyle/>
        <a:p>
          <a:endParaRPr lang="ru-RU"/>
        </a:p>
      </dgm:t>
    </dgm:pt>
    <dgm:pt modelId="{36673C31-4CCA-499E-BD53-3E65BCA23C96}">
      <dgm:prSet phldrT="[Текст]" custT="1"/>
      <dgm:spPr/>
      <dgm:t>
        <a:bodyPr/>
        <a:lstStyle/>
        <a:p>
          <a:r>
            <a:rPr lang="ru-RU" sz="1200" dirty="0"/>
            <a:t>Микроэлектроника, </a:t>
          </a:r>
          <a:r>
            <a:rPr lang="en-US" sz="1200" dirty="0"/>
            <a:t>FPGA (</a:t>
          </a:r>
          <a:r>
            <a:rPr lang="ru-RU" sz="1200" dirty="0"/>
            <a:t>ПЛИС)</a:t>
          </a:r>
        </a:p>
      </dgm:t>
    </dgm:pt>
    <dgm:pt modelId="{FE6F7ED3-4CEA-4A7A-BD0B-1DCBB7767F35}" type="parTrans" cxnId="{AA86FC7C-E0B6-4EAB-9D30-69B8F6855821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88AC37F9-5E87-4C8B-AB64-EF28FB9539EC}" type="sibTrans" cxnId="{AA86FC7C-E0B6-4EAB-9D30-69B8F6855821}">
      <dgm:prSet/>
      <dgm:spPr/>
      <dgm:t>
        <a:bodyPr/>
        <a:lstStyle/>
        <a:p>
          <a:endParaRPr lang="ru-RU"/>
        </a:p>
      </dgm:t>
    </dgm:pt>
    <dgm:pt modelId="{C9191569-3FA1-4C46-B206-63A338DA5F40}">
      <dgm:prSet phldrT="[Текст]" custT="1"/>
      <dgm:spPr/>
      <dgm:t>
        <a:bodyPr/>
        <a:lstStyle/>
        <a:p>
          <a:r>
            <a:rPr lang="ru-RU" sz="1200" dirty="0"/>
            <a:t>Промышленный </a:t>
          </a:r>
          <a:r>
            <a:rPr lang="ru-RU" sz="1400" dirty="0"/>
            <a:t>дизайн</a:t>
          </a:r>
        </a:p>
      </dgm:t>
    </dgm:pt>
    <dgm:pt modelId="{03F77268-94CC-4005-A078-8D211024E12B}" type="parTrans" cxnId="{9B320194-C4C7-4C43-9B20-1A381609EB04}">
      <dgm:prSet/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29D65E56-4955-4109-B1CD-28BF511409CD}" type="sibTrans" cxnId="{9B320194-C4C7-4C43-9B20-1A381609EB04}">
      <dgm:prSet/>
      <dgm:spPr/>
      <dgm:t>
        <a:bodyPr/>
        <a:lstStyle/>
        <a:p>
          <a:endParaRPr lang="ru-RU"/>
        </a:p>
      </dgm:t>
    </dgm:pt>
    <dgm:pt modelId="{56250739-86E4-4738-87E1-D25E7762FC9C}" type="pres">
      <dgm:prSet presAssocID="{B2CEEA0C-CC13-46EF-9FB6-C6DAD3AC944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AF40832-4579-415A-B62B-CE996340B513}" type="pres">
      <dgm:prSet presAssocID="{B2CEEA0C-CC13-46EF-9FB6-C6DAD3AC9446}" presName="hierFlow" presStyleCnt="0"/>
      <dgm:spPr/>
    </dgm:pt>
    <dgm:pt modelId="{E5008C07-2794-48AA-A64F-311618B9C896}" type="pres">
      <dgm:prSet presAssocID="{B2CEEA0C-CC13-46EF-9FB6-C6DAD3AC9446}" presName="firstBuf" presStyleCnt="0"/>
      <dgm:spPr/>
    </dgm:pt>
    <dgm:pt modelId="{75F785C1-D1EF-4945-8FAF-CCC58DBC86E2}" type="pres">
      <dgm:prSet presAssocID="{B2CEEA0C-CC13-46EF-9FB6-C6DAD3AC944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05FF53C-621B-4546-B01C-93947BF604B1}" type="pres">
      <dgm:prSet presAssocID="{F4ED8676-EE87-46C9-B08A-6C801F2BF241}" presName="Name14" presStyleCnt="0"/>
      <dgm:spPr/>
    </dgm:pt>
    <dgm:pt modelId="{A9176D13-21DB-481A-AFE7-523ACBF0CA53}" type="pres">
      <dgm:prSet presAssocID="{F4ED8676-EE87-46C9-B08A-6C801F2BF241}" presName="level1Shape" presStyleLbl="node0" presStyleIdx="0" presStyleCnt="1" custScaleX="290950" custScaleY="162061" custLinFactNeighborX="18097" custLinFactNeighborY="13573">
        <dgm:presLayoutVars>
          <dgm:chPref val="3"/>
        </dgm:presLayoutVars>
      </dgm:prSet>
      <dgm:spPr/>
    </dgm:pt>
    <dgm:pt modelId="{1B54B140-35E3-4ECD-A5F4-83C69973425A}" type="pres">
      <dgm:prSet presAssocID="{F4ED8676-EE87-46C9-B08A-6C801F2BF241}" presName="hierChild2" presStyleCnt="0"/>
      <dgm:spPr/>
    </dgm:pt>
    <dgm:pt modelId="{06D072F2-12AF-4E1C-8A99-9EDD5E474CB6}" type="pres">
      <dgm:prSet presAssocID="{A0B4E8F8-B52B-463C-9E19-1603E17752A7}" presName="Name19" presStyleLbl="parChTrans1D2" presStyleIdx="0" presStyleCnt="3"/>
      <dgm:spPr/>
    </dgm:pt>
    <dgm:pt modelId="{37ECBAC9-421C-4379-820B-C1AC0CC91522}" type="pres">
      <dgm:prSet presAssocID="{50EFA39D-796F-44F6-A612-EBF7C332EDE4}" presName="Name21" presStyleCnt="0"/>
      <dgm:spPr/>
    </dgm:pt>
    <dgm:pt modelId="{EF40BF12-8A40-4908-A132-BB03DDEF7B8F}" type="pres">
      <dgm:prSet presAssocID="{50EFA39D-796F-44F6-A612-EBF7C332EDE4}" presName="level2Shape" presStyleLbl="node2" presStyleIdx="0" presStyleCnt="3" custScaleX="200027" custScaleY="189792" custLinFactNeighborX="-47961" custLinFactNeighborY="79123"/>
      <dgm:spPr/>
    </dgm:pt>
    <dgm:pt modelId="{0E26C9A4-761B-4ED3-9168-5A23D924F7A2}" type="pres">
      <dgm:prSet presAssocID="{50EFA39D-796F-44F6-A612-EBF7C332EDE4}" presName="hierChild3" presStyleCnt="0"/>
      <dgm:spPr/>
    </dgm:pt>
    <dgm:pt modelId="{9908C2D7-CFAB-4BE9-8511-F27319A69BB9}" type="pres">
      <dgm:prSet presAssocID="{AAE1DC63-A4E2-4940-A98F-2314201F3D4B}" presName="Name19" presStyleLbl="parChTrans1D3" presStyleIdx="0" presStyleCnt="4"/>
      <dgm:spPr/>
    </dgm:pt>
    <dgm:pt modelId="{DD59E9C7-21BD-4E76-BB46-811BE0576A0F}" type="pres">
      <dgm:prSet presAssocID="{6430858F-7C66-4053-AFE4-3CEDF87C3948}" presName="Name21" presStyleCnt="0"/>
      <dgm:spPr/>
    </dgm:pt>
    <dgm:pt modelId="{8053318F-5A8C-4F79-8F22-76FDF450C884}" type="pres">
      <dgm:prSet presAssocID="{6430858F-7C66-4053-AFE4-3CEDF87C3948}" presName="level2Shape" presStyleLbl="node3" presStyleIdx="0" presStyleCnt="4" custScaleX="204011" custScaleY="178388" custLinFactY="4645" custLinFactNeighborX="-70544" custLinFactNeighborY="100000"/>
      <dgm:spPr/>
    </dgm:pt>
    <dgm:pt modelId="{4B83D690-2306-438B-AF15-AE20335304ED}" type="pres">
      <dgm:prSet presAssocID="{6430858F-7C66-4053-AFE4-3CEDF87C3948}" presName="hierChild3" presStyleCnt="0"/>
      <dgm:spPr/>
    </dgm:pt>
    <dgm:pt modelId="{6FBDBF8F-3B36-4B2B-B960-CF8E0870FD64}" type="pres">
      <dgm:prSet presAssocID="{7FE82DB7-BF0B-4AAC-A709-A7B45CF016A3}" presName="Name19" presStyleLbl="parChTrans1D4" presStyleIdx="0" presStyleCnt="5"/>
      <dgm:spPr/>
    </dgm:pt>
    <dgm:pt modelId="{4B32DCE8-5163-49D9-9BF1-C08E852E6F24}" type="pres">
      <dgm:prSet presAssocID="{48D38E9B-C64A-4EC2-A573-25068C3DBA40}" presName="Name21" presStyleCnt="0"/>
      <dgm:spPr/>
    </dgm:pt>
    <dgm:pt modelId="{B93AFB3B-98BF-4A6A-A21C-219FCA9E64F5}" type="pres">
      <dgm:prSet presAssocID="{48D38E9B-C64A-4EC2-A573-25068C3DBA40}" presName="level2Shape" presStyleLbl="node4" presStyleIdx="0" presStyleCnt="5" custScaleX="223568" custScaleY="250359" custLinFactY="10309" custLinFactNeighborX="-70786" custLinFactNeighborY="100000"/>
      <dgm:spPr/>
    </dgm:pt>
    <dgm:pt modelId="{142516A4-F30D-459A-AA54-11F452319640}" type="pres">
      <dgm:prSet presAssocID="{48D38E9B-C64A-4EC2-A573-25068C3DBA40}" presName="hierChild3" presStyleCnt="0"/>
      <dgm:spPr/>
    </dgm:pt>
    <dgm:pt modelId="{569ADBD6-20BD-400B-B817-607644192672}" type="pres">
      <dgm:prSet presAssocID="{866BB975-5849-4CAC-AE35-9F1FC81EB236}" presName="Name19" presStyleLbl="parChTrans1D2" presStyleIdx="1" presStyleCnt="3"/>
      <dgm:spPr/>
    </dgm:pt>
    <dgm:pt modelId="{499737C5-60DF-4693-925B-8C55A0796E06}" type="pres">
      <dgm:prSet presAssocID="{500BDE50-ACE9-4B4E-8EB7-AC3C3C29D111}" presName="Name21" presStyleCnt="0"/>
      <dgm:spPr/>
    </dgm:pt>
    <dgm:pt modelId="{0F029454-F670-4667-815B-E81ABB0D3742}" type="pres">
      <dgm:prSet presAssocID="{500BDE50-ACE9-4B4E-8EB7-AC3C3C29D111}" presName="level2Shape" presStyleLbl="node2" presStyleIdx="1" presStyleCnt="3" custScaleX="218148" custScaleY="187333" custLinFactNeighborX="31873" custLinFactNeighborY="76121"/>
      <dgm:spPr/>
    </dgm:pt>
    <dgm:pt modelId="{93A8716F-7F63-46AE-A705-283D4611EE67}" type="pres">
      <dgm:prSet presAssocID="{500BDE50-ACE9-4B4E-8EB7-AC3C3C29D111}" presName="hierChild3" presStyleCnt="0"/>
      <dgm:spPr/>
    </dgm:pt>
    <dgm:pt modelId="{8A6F3A7E-ADD0-4430-A864-E7AE5BCE079B}" type="pres">
      <dgm:prSet presAssocID="{F3BBA2A9-D090-4D47-903A-600D93C4E38E}" presName="Name19" presStyleLbl="parChTrans1D3" presStyleIdx="1" presStyleCnt="4"/>
      <dgm:spPr/>
    </dgm:pt>
    <dgm:pt modelId="{CA4ADB9C-2693-4C92-9474-F214F31237A9}" type="pres">
      <dgm:prSet presAssocID="{D601DF93-FA21-4358-861B-ED18CD9D21BD}" presName="Name21" presStyleCnt="0"/>
      <dgm:spPr/>
    </dgm:pt>
    <dgm:pt modelId="{CFAB9559-7FB1-4CD9-B0AD-939EEE3A1FA4}" type="pres">
      <dgm:prSet presAssocID="{D601DF93-FA21-4358-861B-ED18CD9D21BD}" presName="level2Shape" presStyleLbl="node3" presStyleIdx="1" presStyleCnt="4" custScaleX="213429" custScaleY="146496" custLinFactY="21633" custLinFactNeighborX="-6092" custLinFactNeighborY="100000"/>
      <dgm:spPr/>
    </dgm:pt>
    <dgm:pt modelId="{19B761B2-D031-4677-89DD-16755AE1111D}" type="pres">
      <dgm:prSet presAssocID="{D601DF93-FA21-4358-861B-ED18CD9D21BD}" presName="hierChild3" presStyleCnt="0"/>
      <dgm:spPr/>
    </dgm:pt>
    <dgm:pt modelId="{7DD1884A-5DE9-40F8-91CE-9167A3C2EDF1}" type="pres">
      <dgm:prSet presAssocID="{1697A8FA-A0E2-4FCC-BB29-CD5FDEA1A0A2}" presName="Name19" presStyleLbl="parChTrans1D4" presStyleIdx="1" presStyleCnt="5"/>
      <dgm:spPr/>
    </dgm:pt>
    <dgm:pt modelId="{D9E60978-8147-4757-9670-C79FE998D383}" type="pres">
      <dgm:prSet presAssocID="{47698538-37D9-4975-8CA0-1BD8C7A31BB1}" presName="Name21" presStyleCnt="0"/>
      <dgm:spPr/>
    </dgm:pt>
    <dgm:pt modelId="{EB6D83F8-6566-48EA-9ECC-F41DCE0C1732}" type="pres">
      <dgm:prSet presAssocID="{47698538-37D9-4975-8CA0-1BD8C7A31BB1}" presName="level2Shape" presStyleLbl="node4" presStyleIdx="1" presStyleCnt="5" custScaleX="211773" custScaleY="243693" custLinFactY="59098" custLinFactNeighborX="-24442" custLinFactNeighborY="100000"/>
      <dgm:spPr/>
    </dgm:pt>
    <dgm:pt modelId="{B43840EF-8BBB-4234-9B51-8DF1F9DBEF2D}" type="pres">
      <dgm:prSet presAssocID="{47698538-37D9-4975-8CA0-1BD8C7A31BB1}" presName="hierChild3" presStyleCnt="0"/>
      <dgm:spPr/>
    </dgm:pt>
    <dgm:pt modelId="{99158164-C7E7-41F9-AF71-ACA58D063DC0}" type="pres">
      <dgm:prSet presAssocID="{0CFA6EB9-8238-4ED9-A8FB-A9CC86C1AA68}" presName="Name19" presStyleLbl="parChTrans1D2" presStyleIdx="2" presStyleCnt="3"/>
      <dgm:spPr/>
    </dgm:pt>
    <dgm:pt modelId="{93B49591-B072-4526-8092-72CC2F46361E}" type="pres">
      <dgm:prSet presAssocID="{15827395-067D-4B19-93DE-84D65571A046}" presName="Name21" presStyleCnt="0"/>
      <dgm:spPr/>
    </dgm:pt>
    <dgm:pt modelId="{2415725E-4BFE-45A9-B288-EEBF66E93749}" type="pres">
      <dgm:prSet presAssocID="{15827395-067D-4B19-93DE-84D65571A046}" presName="level2Shape" presStyleLbl="node2" presStyleIdx="2" presStyleCnt="3" custScaleX="286819" custScaleY="185744" custLinFactNeighborX="46780" custLinFactNeighborY="76039"/>
      <dgm:spPr/>
    </dgm:pt>
    <dgm:pt modelId="{0D18E26E-2907-4B54-BEC8-99C995F99072}" type="pres">
      <dgm:prSet presAssocID="{15827395-067D-4B19-93DE-84D65571A046}" presName="hierChild3" presStyleCnt="0"/>
      <dgm:spPr/>
    </dgm:pt>
    <dgm:pt modelId="{C7E23A39-F984-4849-B94C-319E8DFA4A8C}" type="pres">
      <dgm:prSet presAssocID="{F407D8A6-68C8-4DA2-8170-7E3C935E2842}" presName="Name19" presStyleLbl="parChTrans1D3" presStyleIdx="2" presStyleCnt="4"/>
      <dgm:spPr/>
    </dgm:pt>
    <dgm:pt modelId="{6CAE798D-55F0-4021-A8B0-B0285B575200}" type="pres">
      <dgm:prSet presAssocID="{D2F6CE6A-FD9D-4E5E-96B7-DE5677F2E239}" presName="Name21" presStyleCnt="0"/>
      <dgm:spPr/>
    </dgm:pt>
    <dgm:pt modelId="{232E3049-F047-4D1E-98F5-4C29EDF0099A}" type="pres">
      <dgm:prSet presAssocID="{D2F6CE6A-FD9D-4E5E-96B7-DE5677F2E239}" presName="level2Shape" presStyleLbl="node3" presStyleIdx="2" presStyleCnt="4" custScaleX="161203" custScaleY="178152" custLinFactY="2982" custLinFactNeighborX="19116" custLinFactNeighborY="100000"/>
      <dgm:spPr/>
    </dgm:pt>
    <dgm:pt modelId="{BAF92BD8-E3EB-4BD8-AA36-FDCEECD33DB4}" type="pres">
      <dgm:prSet presAssocID="{D2F6CE6A-FD9D-4E5E-96B7-DE5677F2E239}" presName="hierChild3" presStyleCnt="0"/>
      <dgm:spPr/>
    </dgm:pt>
    <dgm:pt modelId="{5F3F0922-2456-43DA-8D67-F0D0AF11FE69}" type="pres">
      <dgm:prSet presAssocID="{03F77268-94CC-4005-A078-8D211024E12B}" presName="Name19" presStyleLbl="parChTrans1D4" presStyleIdx="2" presStyleCnt="5"/>
      <dgm:spPr/>
    </dgm:pt>
    <dgm:pt modelId="{F75CC07D-2D4C-4CF1-B643-B288B4E3F8CA}" type="pres">
      <dgm:prSet presAssocID="{C9191569-3FA1-4C46-B206-63A338DA5F40}" presName="Name21" presStyleCnt="0"/>
      <dgm:spPr/>
    </dgm:pt>
    <dgm:pt modelId="{2C299F0C-DBCE-4749-8D17-C79DED35B2A2}" type="pres">
      <dgm:prSet presAssocID="{C9191569-3FA1-4C46-B206-63A338DA5F40}" presName="level2Shape" presStyleLbl="node4" presStyleIdx="2" presStyleCnt="5" custScaleX="177679" custScaleY="246701" custLinFactY="24009" custLinFactNeighborX="-17239" custLinFactNeighborY="100000"/>
      <dgm:spPr/>
    </dgm:pt>
    <dgm:pt modelId="{1C346F5C-AB1C-400B-A6E4-D4426522A897}" type="pres">
      <dgm:prSet presAssocID="{C9191569-3FA1-4C46-B206-63A338DA5F40}" presName="hierChild3" presStyleCnt="0"/>
      <dgm:spPr/>
    </dgm:pt>
    <dgm:pt modelId="{BE696DFF-ABB3-488D-B94F-3EDA63B38DA8}" type="pres">
      <dgm:prSet presAssocID="{D68AE136-A95B-4062-8E54-C35A84B72EA9}" presName="Name19" presStyleLbl="parChTrans1D3" presStyleIdx="3" presStyleCnt="4"/>
      <dgm:spPr/>
    </dgm:pt>
    <dgm:pt modelId="{98E0F7D2-1AF6-40A0-B260-87E6BE931839}" type="pres">
      <dgm:prSet presAssocID="{C7EB67A4-A905-45E7-9D02-B221DCA21891}" presName="Name21" presStyleCnt="0"/>
      <dgm:spPr/>
    </dgm:pt>
    <dgm:pt modelId="{9F52E342-A728-4CF7-BF3F-4B6B912EC96C}" type="pres">
      <dgm:prSet presAssocID="{C7EB67A4-A905-45E7-9D02-B221DCA21891}" presName="level2Shape" presStyleLbl="node3" presStyleIdx="3" presStyleCnt="4" custScaleX="141165" custScaleY="167021" custLinFactNeighborX="65909" custLinFactNeighborY="94999"/>
      <dgm:spPr/>
    </dgm:pt>
    <dgm:pt modelId="{FFAB1292-3691-4525-9BFD-87B9D451F6D1}" type="pres">
      <dgm:prSet presAssocID="{C7EB67A4-A905-45E7-9D02-B221DCA21891}" presName="hierChild3" presStyleCnt="0"/>
      <dgm:spPr/>
    </dgm:pt>
    <dgm:pt modelId="{981DD677-CA7F-4247-A474-402C76F34A1A}" type="pres">
      <dgm:prSet presAssocID="{5DB8E73B-5768-42E1-BE8D-6C03671105E5}" presName="Name19" presStyleLbl="parChTrans1D4" presStyleIdx="3" presStyleCnt="5"/>
      <dgm:spPr/>
    </dgm:pt>
    <dgm:pt modelId="{B62EAF94-99F6-4956-BF42-63D7880BB02D}" type="pres">
      <dgm:prSet presAssocID="{9CCB8EC5-28C3-469F-8B8C-48DD86D54003}" presName="Name21" presStyleCnt="0"/>
      <dgm:spPr/>
    </dgm:pt>
    <dgm:pt modelId="{C0253A1A-DD70-4FB9-89E9-992E963F19D3}" type="pres">
      <dgm:prSet presAssocID="{9CCB8EC5-28C3-469F-8B8C-48DD86D54003}" presName="level2Shape" presStyleLbl="node4" presStyleIdx="3" presStyleCnt="5" custScaleX="150201" custScaleY="235394" custLinFactY="39363" custLinFactNeighborX="-14787" custLinFactNeighborY="100000"/>
      <dgm:spPr/>
    </dgm:pt>
    <dgm:pt modelId="{12064B6B-9334-46B7-9F8F-3E316937B26B}" type="pres">
      <dgm:prSet presAssocID="{9CCB8EC5-28C3-469F-8B8C-48DD86D54003}" presName="hierChild3" presStyleCnt="0"/>
      <dgm:spPr/>
    </dgm:pt>
    <dgm:pt modelId="{72C58A93-D28B-4F29-A14C-00E747D13A76}" type="pres">
      <dgm:prSet presAssocID="{FE6F7ED3-4CEA-4A7A-BD0B-1DCBB7767F35}" presName="Name19" presStyleLbl="parChTrans1D4" presStyleIdx="4" presStyleCnt="5"/>
      <dgm:spPr/>
    </dgm:pt>
    <dgm:pt modelId="{374D7BD2-76D6-4291-9FF7-A9CD282AE021}" type="pres">
      <dgm:prSet presAssocID="{36673C31-4CCA-499E-BD53-3E65BCA23C96}" presName="Name21" presStyleCnt="0"/>
      <dgm:spPr/>
    </dgm:pt>
    <dgm:pt modelId="{0B808FE2-1C47-4D88-97CF-2A6AB1EBB10B}" type="pres">
      <dgm:prSet presAssocID="{36673C31-4CCA-499E-BD53-3E65BCA23C96}" presName="level2Shape" presStyleLbl="node4" presStyleIdx="4" presStyleCnt="5" custScaleX="123101" custScaleY="249801" custLinFactY="35003" custLinFactNeighborX="16194" custLinFactNeighborY="100000"/>
      <dgm:spPr/>
    </dgm:pt>
    <dgm:pt modelId="{C72D9466-3BEF-429D-97F1-2F23B89A809D}" type="pres">
      <dgm:prSet presAssocID="{36673C31-4CCA-499E-BD53-3E65BCA23C96}" presName="hierChild3" presStyleCnt="0"/>
      <dgm:spPr/>
    </dgm:pt>
    <dgm:pt modelId="{4084A8E6-CC45-4835-9AA7-4BD8078AD358}" type="pres">
      <dgm:prSet presAssocID="{B2CEEA0C-CC13-46EF-9FB6-C6DAD3AC9446}" presName="bgShapesFlow" presStyleCnt="0"/>
      <dgm:spPr/>
    </dgm:pt>
    <dgm:pt modelId="{C187A3CB-7B70-49E7-9317-44874B23BCCE}" type="pres">
      <dgm:prSet presAssocID="{1DCA5F2F-55FF-488A-81D3-44C033E7459A}" presName="rectComp" presStyleCnt="0"/>
      <dgm:spPr/>
    </dgm:pt>
    <dgm:pt modelId="{EDA0C28A-D6C0-478D-8E78-006B0F210FF6}" type="pres">
      <dgm:prSet presAssocID="{1DCA5F2F-55FF-488A-81D3-44C033E7459A}" presName="bgRect" presStyleLbl="bgShp" presStyleIdx="0" presStyleCnt="4" custScaleY="205177" custLinFactNeighborX="-97" custLinFactNeighborY="-3305"/>
      <dgm:spPr/>
    </dgm:pt>
    <dgm:pt modelId="{A7F6E329-6FB3-467D-91F0-B272F4AF5375}" type="pres">
      <dgm:prSet presAssocID="{1DCA5F2F-55FF-488A-81D3-44C033E7459A}" presName="bgRectTx" presStyleLbl="bgShp" presStyleIdx="0" presStyleCnt="4">
        <dgm:presLayoutVars>
          <dgm:bulletEnabled val="1"/>
        </dgm:presLayoutVars>
      </dgm:prSet>
      <dgm:spPr/>
    </dgm:pt>
    <dgm:pt modelId="{7F2EB2D4-F973-45A1-865E-256375BD7AAB}" type="pres">
      <dgm:prSet presAssocID="{1DCA5F2F-55FF-488A-81D3-44C033E7459A}" presName="spComp" presStyleCnt="0"/>
      <dgm:spPr/>
    </dgm:pt>
    <dgm:pt modelId="{4B64FB6B-43AF-4E02-A8B9-F3BBD70A6F55}" type="pres">
      <dgm:prSet presAssocID="{1DCA5F2F-55FF-488A-81D3-44C033E7459A}" presName="vSp" presStyleCnt="0"/>
      <dgm:spPr/>
    </dgm:pt>
    <dgm:pt modelId="{29306225-69C6-4581-B8E0-33C2FC225683}" type="pres">
      <dgm:prSet presAssocID="{29406EF0-47DC-4308-9B22-AF60492AE355}" presName="rectComp" presStyleCnt="0"/>
      <dgm:spPr/>
    </dgm:pt>
    <dgm:pt modelId="{6C35E4FD-BA7D-4618-8FFD-7AFF75C437B2}" type="pres">
      <dgm:prSet presAssocID="{29406EF0-47DC-4308-9B22-AF60492AE355}" presName="bgRect" presStyleLbl="bgShp" presStyleIdx="1" presStyleCnt="4" custScaleY="198309"/>
      <dgm:spPr/>
    </dgm:pt>
    <dgm:pt modelId="{BC201546-58EC-41CE-9971-D65C3CE0C8F8}" type="pres">
      <dgm:prSet presAssocID="{29406EF0-47DC-4308-9B22-AF60492AE355}" presName="bgRectTx" presStyleLbl="bgShp" presStyleIdx="1" presStyleCnt="4">
        <dgm:presLayoutVars>
          <dgm:bulletEnabled val="1"/>
        </dgm:presLayoutVars>
      </dgm:prSet>
      <dgm:spPr/>
    </dgm:pt>
    <dgm:pt modelId="{9FC1FA0E-7B9F-4DC6-ABD6-0FF43CBBB8ED}" type="pres">
      <dgm:prSet presAssocID="{29406EF0-47DC-4308-9B22-AF60492AE355}" presName="spComp" presStyleCnt="0"/>
      <dgm:spPr/>
    </dgm:pt>
    <dgm:pt modelId="{9BD5782C-4C12-4438-AD6C-31B15C2EB5A1}" type="pres">
      <dgm:prSet presAssocID="{29406EF0-47DC-4308-9B22-AF60492AE355}" presName="vSp" presStyleCnt="0"/>
      <dgm:spPr/>
    </dgm:pt>
    <dgm:pt modelId="{0282FAD4-D23A-443E-9FA4-BA0B31478E2D}" type="pres">
      <dgm:prSet presAssocID="{D20E2DCF-D21D-4031-9310-5EEE84F24156}" presName="rectComp" presStyleCnt="0"/>
      <dgm:spPr/>
    </dgm:pt>
    <dgm:pt modelId="{A2733A87-F513-49CE-9C2B-22CC8398C1BE}" type="pres">
      <dgm:prSet presAssocID="{D20E2DCF-D21D-4031-9310-5EEE84F24156}" presName="bgRect" presStyleLbl="bgShp" presStyleIdx="2" presStyleCnt="4" custScaleY="177114"/>
      <dgm:spPr/>
    </dgm:pt>
    <dgm:pt modelId="{B61D58D3-D94E-48A0-8D0A-58517F9B1557}" type="pres">
      <dgm:prSet presAssocID="{D20E2DCF-D21D-4031-9310-5EEE84F24156}" presName="bgRectTx" presStyleLbl="bgShp" presStyleIdx="2" presStyleCnt="4">
        <dgm:presLayoutVars>
          <dgm:bulletEnabled val="1"/>
        </dgm:presLayoutVars>
      </dgm:prSet>
      <dgm:spPr/>
    </dgm:pt>
    <dgm:pt modelId="{1E23967B-BB4B-4EC3-8AB7-85FC130622AD}" type="pres">
      <dgm:prSet presAssocID="{D20E2DCF-D21D-4031-9310-5EEE84F24156}" presName="spComp" presStyleCnt="0"/>
      <dgm:spPr/>
    </dgm:pt>
    <dgm:pt modelId="{A092C158-8491-444C-AF18-08C5C88FF979}" type="pres">
      <dgm:prSet presAssocID="{D20E2DCF-D21D-4031-9310-5EEE84F24156}" presName="vSp" presStyleCnt="0"/>
      <dgm:spPr/>
    </dgm:pt>
    <dgm:pt modelId="{01ACF5E4-3532-42C4-BFE6-727BE9F9B6C5}" type="pres">
      <dgm:prSet presAssocID="{F469125A-33A8-41E3-AFC6-58DA8A912577}" presName="rectComp" presStyleCnt="0"/>
      <dgm:spPr/>
    </dgm:pt>
    <dgm:pt modelId="{EA3247D6-B642-4E8D-9A8C-FBDD32F7F3B8}" type="pres">
      <dgm:prSet presAssocID="{F469125A-33A8-41E3-AFC6-58DA8A912577}" presName="bgRect" presStyleLbl="bgShp" presStyleIdx="3" presStyleCnt="4" custScaleY="237848" custLinFactNeighborX="-349" custLinFactNeighborY="4105"/>
      <dgm:spPr/>
    </dgm:pt>
    <dgm:pt modelId="{B2227418-8925-4718-B950-07E16B6381E1}" type="pres">
      <dgm:prSet presAssocID="{F469125A-33A8-41E3-AFC6-58DA8A912577}" presName="bgRectTx" presStyleLbl="bgShp" presStyleIdx="3" presStyleCnt="4">
        <dgm:presLayoutVars>
          <dgm:bulletEnabled val="1"/>
        </dgm:presLayoutVars>
      </dgm:prSet>
      <dgm:spPr/>
    </dgm:pt>
  </dgm:ptLst>
  <dgm:cxnLst>
    <dgm:cxn modelId="{F0B3CA0C-7A4F-45A3-9FEB-FE39BFEA4522}" type="presOf" srcId="{C7EB67A4-A905-45E7-9D02-B221DCA21891}" destId="{9F52E342-A728-4CF7-BF3F-4B6B912EC96C}" srcOrd="0" destOrd="0" presId="urn:microsoft.com/office/officeart/2005/8/layout/hierarchy6"/>
    <dgm:cxn modelId="{90D0A112-F555-41F7-9DD3-FDA1E525C6B6}" type="presOf" srcId="{47698538-37D9-4975-8CA0-1BD8C7A31BB1}" destId="{EB6D83F8-6566-48EA-9ECC-F41DCE0C1732}" srcOrd="0" destOrd="0" presId="urn:microsoft.com/office/officeart/2005/8/layout/hierarchy6"/>
    <dgm:cxn modelId="{A5F7AA14-5F5A-4604-8D60-E835C949D784}" type="presOf" srcId="{F469125A-33A8-41E3-AFC6-58DA8A912577}" destId="{EA3247D6-B642-4E8D-9A8C-FBDD32F7F3B8}" srcOrd="0" destOrd="0" presId="urn:microsoft.com/office/officeart/2005/8/layout/hierarchy6"/>
    <dgm:cxn modelId="{792A2116-039C-4E19-8462-4FBDF630E80B}" type="presOf" srcId="{48D38E9B-C64A-4EC2-A573-25068C3DBA40}" destId="{B93AFB3B-98BF-4A6A-A21C-219FCA9E64F5}" srcOrd="0" destOrd="0" presId="urn:microsoft.com/office/officeart/2005/8/layout/hierarchy6"/>
    <dgm:cxn modelId="{2A3D3F26-2AB3-4AC3-B844-E2CB0C640FAE}" type="presOf" srcId="{D20E2DCF-D21D-4031-9310-5EEE84F24156}" destId="{A2733A87-F513-49CE-9C2B-22CC8398C1BE}" srcOrd="0" destOrd="0" presId="urn:microsoft.com/office/officeart/2005/8/layout/hierarchy6"/>
    <dgm:cxn modelId="{5004062B-386F-4B03-AA6B-FB2171B8B814}" type="presOf" srcId="{A0B4E8F8-B52B-463C-9E19-1603E17752A7}" destId="{06D072F2-12AF-4E1C-8A99-9EDD5E474CB6}" srcOrd="0" destOrd="0" presId="urn:microsoft.com/office/officeart/2005/8/layout/hierarchy6"/>
    <dgm:cxn modelId="{9EC6DA2C-B5F9-4857-9EBC-345D615949AB}" type="presOf" srcId="{500BDE50-ACE9-4B4E-8EB7-AC3C3C29D111}" destId="{0F029454-F670-4667-815B-E81ABB0D3742}" srcOrd="0" destOrd="0" presId="urn:microsoft.com/office/officeart/2005/8/layout/hierarchy6"/>
    <dgm:cxn modelId="{EC51E234-F2E3-46D3-9B2F-79ECF511CBA0}" type="presOf" srcId="{36673C31-4CCA-499E-BD53-3E65BCA23C96}" destId="{0B808FE2-1C47-4D88-97CF-2A6AB1EBB10B}" srcOrd="0" destOrd="0" presId="urn:microsoft.com/office/officeart/2005/8/layout/hierarchy6"/>
    <dgm:cxn modelId="{A70C1B3C-A15B-41EA-BBDA-A9227CD3295D}" srcId="{F4ED8676-EE87-46C9-B08A-6C801F2BF241}" destId="{500BDE50-ACE9-4B4E-8EB7-AC3C3C29D111}" srcOrd="1" destOrd="0" parTransId="{866BB975-5849-4CAC-AE35-9F1FC81EB236}" sibTransId="{A6B0EB69-A3CA-4DDD-9393-2DD6A4A2E5AA}"/>
    <dgm:cxn modelId="{ED39113F-593D-4DFB-A7DB-A394D1011CC9}" type="presOf" srcId="{D20E2DCF-D21D-4031-9310-5EEE84F24156}" destId="{B61D58D3-D94E-48A0-8D0A-58517F9B1557}" srcOrd="1" destOrd="0" presId="urn:microsoft.com/office/officeart/2005/8/layout/hierarchy6"/>
    <dgm:cxn modelId="{29B6523F-7A3F-41AC-882B-9C40F70E3C0B}" srcId="{B2CEEA0C-CC13-46EF-9FB6-C6DAD3AC9446}" destId="{F4ED8676-EE87-46C9-B08A-6C801F2BF241}" srcOrd="0" destOrd="0" parTransId="{5BD6785F-7134-4C18-AEAA-553688A3B7E8}" sibTransId="{714767D5-A265-41F5-8420-0BAC8919209E}"/>
    <dgm:cxn modelId="{8D5DA33F-84FE-4CDA-89BB-FEBE4468B40D}" srcId="{50EFA39D-796F-44F6-A612-EBF7C332EDE4}" destId="{6430858F-7C66-4053-AFE4-3CEDF87C3948}" srcOrd="0" destOrd="0" parTransId="{AAE1DC63-A4E2-4940-A98F-2314201F3D4B}" sibTransId="{F4894378-C388-435C-9518-B7F3513127EE}"/>
    <dgm:cxn modelId="{90C58540-6686-4C83-9485-9D7A2C7D150F}" srcId="{6430858F-7C66-4053-AFE4-3CEDF87C3948}" destId="{48D38E9B-C64A-4EC2-A573-25068C3DBA40}" srcOrd="0" destOrd="0" parTransId="{7FE82DB7-BF0B-4AAC-A709-A7B45CF016A3}" sibTransId="{7EE10011-FE9F-4319-B5E8-78049BF22BB2}"/>
    <dgm:cxn modelId="{0A652D62-1368-4EAA-9EC5-424A7728CB51}" type="presOf" srcId="{9CCB8EC5-28C3-469F-8B8C-48DD86D54003}" destId="{C0253A1A-DD70-4FB9-89E9-992E963F19D3}" srcOrd="0" destOrd="0" presId="urn:microsoft.com/office/officeart/2005/8/layout/hierarchy6"/>
    <dgm:cxn modelId="{8C59F562-555B-47CC-8694-82F51A543048}" srcId="{B2CEEA0C-CC13-46EF-9FB6-C6DAD3AC9446}" destId="{1DCA5F2F-55FF-488A-81D3-44C033E7459A}" srcOrd="1" destOrd="0" parTransId="{E4EEF700-B24B-4B13-8604-6254842F3C1C}" sibTransId="{98E57461-B968-4CDA-8E23-306199E98460}"/>
    <dgm:cxn modelId="{C34F2447-9389-4A1B-B748-003181C0354B}" type="presOf" srcId="{D601DF93-FA21-4358-861B-ED18CD9D21BD}" destId="{CFAB9559-7FB1-4CD9-B0AD-939EEE3A1FA4}" srcOrd="0" destOrd="0" presId="urn:microsoft.com/office/officeart/2005/8/layout/hierarchy6"/>
    <dgm:cxn modelId="{D4064D47-EA77-4FBD-8AA4-B5E36754622B}" type="presOf" srcId="{6430858F-7C66-4053-AFE4-3CEDF87C3948}" destId="{8053318F-5A8C-4F79-8F22-76FDF450C884}" srcOrd="0" destOrd="0" presId="urn:microsoft.com/office/officeart/2005/8/layout/hierarchy6"/>
    <dgm:cxn modelId="{5A880C68-B79D-4D85-87EA-6A3AA9E90E8E}" srcId="{500BDE50-ACE9-4B4E-8EB7-AC3C3C29D111}" destId="{D601DF93-FA21-4358-861B-ED18CD9D21BD}" srcOrd="0" destOrd="0" parTransId="{F3BBA2A9-D090-4D47-903A-600D93C4E38E}" sibTransId="{FB1828F2-C603-458D-BCD9-FD3FAEB4F2AC}"/>
    <dgm:cxn modelId="{71F40B6A-BD05-406E-9EF8-A7BC142458C2}" srcId="{D601DF93-FA21-4358-861B-ED18CD9D21BD}" destId="{47698538-37D9-4975-8CA0-1BD8C7A31BB1}" srcOrd="0" destOrd="0" parTransId="{1697A8FA-A0E2-4FCC-BB29-CD5FDEA1A0A2}" sibTransId="{0C64BF9B-C0FC-40B4-9CCC-3454116A7C33}"/>
    <dgm:cxn modelId="{19B0FF6A-B974-46B9-B1B9-BABFAAA25C25}" type="presOf" srcId="{29406EF0-47DC-4308-9B22-AF60492AE355}" destId="{BC201546-58EC-41CE-9971-D65C3CE0C8F8}" srcOrd="1" destOrd="0" presId="urn:microsoft.com/office/officeart/2005/8/layout/hierarchy6"/>
    <dgm:cxn modelId="{320E634D-C759-4180-AE07-E0FB36F21E4C}" srcId="{15827395-067D-4B19-93DE-84D65571A046}" destId="{D2F6CE6A-FD9D-4E5E-96B7-DE5677F2E239}" srcOrd="0" destOrd="0" parTransId="{F407D8A6-68C8-4DA2-8170-7E3C935E2842}" sibTransId="{FD499BA5-A37D-4F4D-B425-B40D1DC2DCC7}"/>
    <dgm:cxn modelId="{565C316E-8E95-4EB0-B0F2-5DA3E2F747DF}" srcId="{B2CEEA0C-CC13-46EF-9FB6-C6DAD3AC9446}" destId="{29406EF0-47DC-4308-9B22-AF60492AE355}" srcOrd="2" destOrd="0" parTransId="{84572898-0C54-46DC-91CD-1B288C234832}" sibTransId="{6EF42A67-1DB6-400A-B700-A618349A011F}"/>
    <dgm:cxn modelId="{4FE0C951-719F-4278-BB5F-5111AB479C26}" type="presOf" srcId="{C9191569-3FA1-4C46-B206-63A338DA5F40}" destId="{2C299F0C-DBCE-4749-8D17-C79DED35B2A2}" srcOrd="0" destOrd="0" presId="urn:microsoft.com/office/officeart/2005/8/layout/hierarchy6"/>
    <dgm:cxn modelId="{76366754-4137-4134-B426-8EEFEE8654B7}" type="presOf" srcId="{03F77268-94CC-4005-A078-8D211024E12B}" destId="{5F3F0922-2456-43DA-8D67-F0D0AF11FE69}" srcOrd="0" destOrd="0" presId="urn:microsoft.com/office/officeart/2005/8/layout/hierarchy6"/>
    <dgm:cxn modelId="{BDEBF378-BC93-4FA0-957F-0257C0D4E60E}" type="presOf" srcId="{1DCA5F2F-55FF-488A-81D3-44C033E7459A}" destId="{EDA0C28A-D6C0-478D-8E78-006B0F210FF6}" srcOrd="0" destOrd="0" presId="urn:microsoft.com/office/officeart/2005/8/layout/hierarchy6"/>
    <dgm:cxn modelId="{80311B5A-7A07-4F88-A7E5-EB71C4DDCADE}" type="presOf" srcId="{F469125A-33A8-41E3-AFC6-58DA8A912577}" destId="{B2227418-8925-4718-B950-07E16B6381E1}" srcOrd="1" destOrd="0" presId="urn:microsoft.com/office/officeart/2005/8/layout/hierarchy6"/>
    <dgm:cxn modelId="{D436365A-F912-47F5-9960-EC99F2AFC903}" type="presOf" srcId="{1697A8FA-A0E2-4FCC-BB29-CD5FDEA1A0A2}" destId="{7DD1884A-5DE9-40F8-91CE-9167A3C2EDF1}" srcOrd="0" destOrd="0" presId="urn:microsoft.com/office/officeart/2005/8/layout/hierarchy6"/>
    <dgm:cxn modelId="{AE76627A-2F4D-4A6A-BFEC-37DD8852FFD0}" type="presOf" srcId="{1DCA5F2F-55FF-488A-81D3-44C033E7459A}" destId="{A7F6E329-6FB3-467D-91F0-B272F4AF5375}" srcOrd="1" destOrd="0" presId="urn:microsoft.com/office/officeart/2005/8/layout/hierarchy6"/>
    <dgm:cxn modelId="{20B4497B-6D98-4AA2-B412-003FC7520010}" type="presOf" srcId="{5DB8E73B-5768-42E1-BE8D-6C03671105E5}" destId="{981DD677-CA7F-4247-A474-402C76F34A1A}" srcOrd="0" destOrd="0" presId="urn:microsoft.com/office/officeart/2005/8/layout/hierarchy6"/>
    <dgm:cxn modelId="{AA86FC7C-E0B6-4EAB-9D30-69B8F6855821}" srcId="{C7EB67A4-A905-45E7-9D02-B221DCA21891}" destId="{36673C31-4CCA-499E-BD53-3E65BCA23C96}" srcOrd="1" destOrd="0" parTransId="{FE6F7ED3-4CEA-4A7A-BD0B-1DCBB7767F35}" sibTransId="{88AC37F9-5E87-4C8B-AB64-EF28FB9539EC}"/>
    <dgm:cxn modelId="{957F597D-F846-4906-9B71-79D010707908}" srcId="{C7EB67A4-A905-45E7-9D02-B221DCA21891}" destId="{9CCB8EC5-28C3-469F-8B8C-48DD86D54003}" srcOrd="0" destOrd="0" parTransId="{5DB8E73B-5768-42E1-BE8D-6C03671105E5}" sibTransId="{3787EA25-FCEF-4AC1-9762-F0B99E4715C0}"/>
    <dgm:cxn modelId="{00A5CB7E-6DA0-4D1C-BE63-AA708B9EBFF6}" type="presOf" srcId="{15827395-067D-4B19-93DE-84D65571A046}" destId="{2415725E-4BFE-45A9-B288-EEBF66E93749}" srcOrd="0" destOrd="0" presId="urn:microsoft.com/office/officeart/2005/8/layout/hierarchy6"/>
    <dgm:cxn modelId="{74B43380-D373-477B-A9ED-1FAA4DA8B19A}" type="presOf" srcId="{50EFA39D-796F-44F6-A612-EBF7C332EDE4}" destId="{EF40BF12-8A40-4908-A132-BB03DDEF7B8F}" srcOrd="0" destOrd="0" presId="urn:microsoft.com/office/officeart/2005/8/layout/hierarchy6"/>
    <dgm:cxn modelId="{82955780-76ED-4A87-B8C6-2E80FFFD0CAC}" type="presOf" srcId="{F407D8A6-68C8-4DA2-8170-7E3C935E2842}" destId="{C7E23A39-F984-4849-B94C-319E8DFA4A8C}" srcOrd="0" destOrd="0" presId="urn:microsoft.com/office/officeart/2005/8/layout/hierarchy6"/>
    <dgm:cxn modelId="{BD7FF98F-7759-4937-A488-8929F072DD5E}" type="presOf" srcId="{F4ED8676-EE87-46C9-B08A-6C801F2BF241}" destId="{A9176D13-21DB-481A-AFE7-523ACBF0CA53}" srcOrd="0" destOrd="0" presId="urn:microsoft.com/office/officeart/2005/8/layout/hierarchy6"/>
    <dgm:cxn modelId="{98262093-80F3-4E07-9C83-73C39F94FD21}" type="presOf" srcId="{7FE82DB7-BF0B-4AAC-A709-A7B45CF016A3}" destId="{6FBDBF8F-3B36-4B2B-B960-CF8E0870FD64}" srcOrd="0" destOrd="0" presId="urn:microsoft.com/office/officeart/2005/8/layout/hierarchy6"/>
    <dgm:cxn modelId="{67717D93-259D-4C89-9159-C46FE7B0D44D}" type="presOf" srcId="{FE6F7ED3-4CEA-4A7A-BD0B-1DCBB7767F35}" destId="{72C58A93-D28B-4F29-A14C-00E747D13A76}" srcOrd="0" destOrd="0" presId="urn:microsoft.com/office/officeart/2005/8/layout/hierarchy6"/>
    <dgm:cxn modelId="{9B320194-C4C7-4C43-9B20-1A381609EB04}" srcId="{D2F6CE6A-FD9D-4E5E-96B7-DE5677F2E239}" destId="{C9191569-3FA1-4C46-B206-63A338DA5F40}" srcOrd="0" destOrd="0" parTransId="{03F77268-94CC-4005-A078-8D211024E12B}" sibTransId="{29D65E56-4955-4109-B1CD-28BF511409CD}"/>
    <dgm:cxn modelId="{0D721194-707B-48CB-8ED8-A8FEB3251056}" type="presOf" srcId="{D68AE136-A95B-4062-8E54-C35A84B72EA9}" destId="{BE696DFF-ABB3-488D-B94F-3EDA63B38DA8}" srcOrd="0" destOrd="0" presId="urn:microsoft.com/office/officeart/2005/8/layout/hierarchy6"/>
    <dgm:cxn modelId="{ED50D29E-4679-4CB3-81BB-D7E8DCFCB69A}" type="presOf" srcId="{866BB975-5849-4CAC-AE35-9F1FC81EB236}" destId="{569ADBD6-20BD-400B-B817-607644192672}" srcOrd="0" destOrd="0" presId="urn:microsoft.com/office/officeart/2005/8/layout/hierarchy6"/>
    <dgm:cxn modelId="{B6D3B9A3-24FF-438A-92ED-BA700A402429}" srcId="{F4ED8676-EE87-46C9-B08A-6C801F2BF241}" destId="{15827395-067D-4B19-93DE-84D65571A046}" srcOrd="2" destOrd="0" parTransId="{0CFA6EB9-8238-4ED9-A8FB-A9CC86C1AA68}" sibTransId="{917D5E8F-C35E-4A11-B487-16F55E56842C}"/>
    <dgm:cxn modelId="{8443B5C0-9068-4383-A423-66DD5BF14605}" type="presOf" srcId="{B2CEEA0C-CC13-46EF-9FB6-C6DAD3AC9446}" destId="{56250739-86E4-4738-87E1-D25E7762FC9C}" srcOrd="0" destOrd="0" presId="urn:microsoft.com/office/officeart/2005/8/layout/hierarchy6"/>
    <dgm:cxn modelId="{5BB982C9-4F8B-4D58-93B6-043036B2DA56}" type="presOf" srcId="{29406EF0-47DC-4308-9B22-AF60492AE355}" destId="{6C35E4FD-BA7D-4618-8FFD-7AFF75C437B2}" srcOrd="0" destOrd="0" presId="urn:microsoft.com/office/officeart/2005/8/layout/hierarchy6"/>
    <dgm:cxn modelId="{80DFACDF-1A4A-42EF-A6E0-74A3898F61E3}" type="presOf" srcId="{D2F6CE6A-FD9D-4E5E-96B7-DE5677F2E239}" destId="{232E3049-F047-4D1E-98F5-4C29EDF0099A}" srcOrd="0" destOrd="0" presId="urn:microsoft.com/office/officeart/2005/8/layout/hierarchy6"/>
    <dgm:cxn modelId="{D50AC2E2-389E-427E-9D50-E98228FB4FD3}" srcId="{F4ED8676-EE87-46C9-B08A-6C801F2BF241}" destId="{50EFA39D-796F-44F6-A612-EBF7C332EDE4}" srcOrd="0" destOrd="0" parTransId="{A0B4E8F8-B52B-463C-9E19-1603E17752A7}" sibTransId="{80E5F69D-8CAE-4AE7-BA51-721AA6C7E2DD}"/>
    <dgm:cxn modelId="{C0E0B5E4-F611-4A73-A2AF-7AFB660FE2F6}" srcId="{15827395-067D-4B19-93DE-84D65571A046}" destId="{C7EB67A4-A905-45E7-9D02-B221DCA21891}" srcOrd="1" destOrd="0" parTransId="{D68AE136-A95B-4062-8E54-C35A84B72EA9}" sibTransId="{970CDCCE-F0D1-4AE0-80A3-BE04DA5B07CF}"/>
    <dgm:cxn modelId="{B91362E9-6073-4E31-9E51-F75F2DB47124}" type="presOf" srcId="{0CFA6EB9-8238-4ED9-A8FB-A9CC86C1AA68}" destId="{99158164-C7E7-41F9-AF71-ACA58D063DC0}" srcOrd="0" destOrd="0" presId="urn:microsoft.com/office/officeart/2005/8/layout/hierarchy6"/>
    <dgm:cxn modelId="{B35EB0EA-A365-49F1-B341-9C4FDB750E51}" type="presOf" srcId="{AAE1DC63-A4E2-4940-A98F-2314201F3D4B}" destId="{9908C2D7-CFAB-4BE9-8511-F27319A69BB9}" srcOrd="0" destOrd="0" presId="urn:microsoft.com/office/officeart/2005/8/layout/hierarchy6"/>
    <dgm:cxn modelId="{A67F5BF1-E37C-49F4-B511-E90723C94180}" type="presOf" srcId="{F3BBA2A9-D090-4D47-903A-600D93C4E38E}" destId="{8A6F3A7E-ADD0-4430-A864-E7AE5BCE079B}" srcOrd="0" destOrd="0" presId="urn:microsoft.com/office/officeart/2005/8/layout/hierarchy6"/>
    <dgm:cxn modelId="{AC790BF2-5ED3-48D4-AB34-FD86EF0E3015}" srcId="{B2CEEA0C-CC13-46EF-9FB6-C6DAD3AC9446}" destId="{D20E2DCF-D21D-4031-9310-5EEE84F24156}" srcOrd="3" destOrd="0" parTransId="{61C63DC2-BA2F-4C6B-B176-E7774CC0CEC9}" sibTransId="{A0277372-81A8-4E4A-A1D7-6A087E360CE8}"/>
    <dgm:cxn modelId="{23AFBFF3-9A11-4205-8917-9C96D52DB7B4}" srcId="{B2CEEA0C-CC13-46EF-9FB6-C6DAD3AC9446}" destId="{F469125A-33A8-41E3-AFC6-58DA8A912577}" srcOrd="4" destOrd="0" parTransId="{3477AFF2-3904-41F3-9262-CBE9DC7743CF}" sibTransId="{2AF7B091-4B3C-4AD0-AB07-0F760A318BE1}"/>
    <dgm:cxn modelId="{4B8DD57B-3522-47AA-A959-DE1E971BA600}" type="presParOf" srcId="{56250739-86E4-4738-87E1-D25E7762FC9C}" destId="{BAF40832-4579-415A-B62B-CE996340B513}" srcOrd="0" destOrd="0" presId="urn:microsoft.com/office/officeart/2005/8/layout/hierarchy6"/>
    <dgm:cxn modelId="{B8A64C27-6AAB-4790-B1D3-554498BEBB1E}" type="presParOf" srcId="{BAF40832-4579-415A-B62B-CE996340B513}" destId="{E5008C07-2794-48AA-A64F-311618B9C896}" srcOrd="0" destOrd="0" presId="urn:microsoft.com/office/officeart/2005/8/layout/hierarchy6"/>
    <dgm:cxn modelId="{87863570-0380-4106-8A7D-8E76905A0D08}" type="presParOf" srcId="{BAF40832-4579-415A-B62B-CE996340B513}" destId="{75F785C1-D1EF-4945-8FAF-CCC58DBC86E2}" srcOrd="1" destOrd="0" presId="urn:microsoft.com/office/officeart/2005/8/layout/hierarchy6"/>
    <dgm:cxn modelId="{440F3222-6D70-4460-87E2-51B0065AEBC5}" type="presParOf" srcId="{75F785C1-D1EF-4945-8FAF-CCC58DBC86E2}" destId="{405FF53C-621B-4546-B01C-93947BF604B1}" srcOrd="0" destOrd="0" presId="urn:microsoft.com/office/officeart/2005/8/layout/hierarchy6"/>
    <dgm:cxn modelId="{C5188902-516E-43DF-8B0B-EED19075BF47}" type="presParOf" srcId="{405FF53C-621B-4546-B01C-93947BF604B1}" destId="{A9176D13-21DB-481A-AFE7-523ACBF0CA53}" srcOrd="0" destOrd="0" presId="urn:microsoft.com/office/officeart/2005/8/layout/hierarchy6"/>
    <dgm:cxn modelId="{C75D819D-19D2-4757-915F-C6259D8DA41A}" type="presParOf" srcId="{405FF53C-621B-4546-B01C-93947BF604B1}" destId="{1B54B140-35E3-4ECD-A5F4-83C69973425A}" srcOrd="1" destOrd="0" presId="urn:microsoft.com/office/officeart/2005/8/layout/hierarchy6"/>
    <dgm:cxn modelId="{AF39C0AE-DD18-4263-B5C0-2E8D5DE44EA0}" type="presParOf" srcId="{1B54B140-35E3-4ECD-A5F4-83C69973425A}" destId="{06D072F2-12AF-4E1C-8A99-9EDD5E474CB6}" srcOrd="0" destOrd="0" presId="urn:microsoft.com/office/officeart/2005/8/layout/hierarchy6"/>
    <dgm:cxn modelId="{98461EFC-CE16-4B39-8B02-096B23A97102}" type="presParOf" srcId="{1B54B140-35E3-4ECD-A5F4-83C69973425A}" destId="{37ECBAC9-421C-4379-820B-C1AC0CC91522}" srcOrd="1" destOrd="0" presId="urn:microsoft.com/office/officeart/2005/8/layout/hierarchy6"/>
    <dgm:cxn modelId="{856523F3-45E7-4DFC-BE8D-F3368A3D68D7}" type="presParOf" srcId="{37ECBAC9-421C-4379-820B-C1AC0CC91522}" destId="{EF40BF12-8A40-4908-A132-BB03DDEF7B8F}" srcOrd="0" destOrd="0" presId="urn:microsoft.com/office/officeart/2005/8/layout/hierarchy6"/>
    <dgm:cxn modelId="{EDACA817-5268-4984-AF88-4F4D7BF7541C}" type="presParOf" srcId="{37ECBAC9-421C-4379-820B-C1AC0CC91522}" destId="{0E26C9A4-761B-4ED3-9168-5A23D924F7A2}" srcOrd="1" destOrd="0" presId="urn:microsoft.com/office/officeart/2005/8/layout/hierarchy6"/>
    <dgm:cxn modelId="{C17119CD-A6C6-4211-8AC4-AFAD0A5D31F8}" type="presParOf" srcId="{0E26C9A4-761B-4ED3-9168-5A23D924F7A2}" destId="{9908C2D7-CFAB-4BE9-8511-F27319A69BB9}" srcOrd="0" destOrd="0" presId="urn:microsoft.com/office/officeart/2005/8/layout/hierarchy6"/>
    <dgm:cxn modelId="{AD667C71-3A7A-42EF-89DF-EAD0E84B0CE0}" type="presParOf" srcId="{0E26C9A4-761B-4ED3-9168-5A23D924F7A2}" destId="{DD59E9C7-21BD-4E76-BB46-811BE0576A0F}" srcOrd="1" destOrd="0" presId="urn:microsoft.com/office/officeart/2005/8/layout/hierarchy6"/>
    <dgm:cxn modelId="{F60B4370-1A18-4F96-9192-5F65DCFB5D45}" type="presParOf" srcId="{DD59E9C7-21BD-4E76-BB46-811BE0576A0F}" destId="{8053318F-5A8C-4F79-8F22-76FDF450C884}" srcOrd="0" destOrd="0" presId="urn:microsoft.com/office/officeart/2005/8/layout/hierarchy6"/>
    <dgm:cxn modelId="{8869F6CB-DC79-43A7-8E49-ED0C24DA3491}" type="presParOf" srcId="{DD59E9C7-21BD-4E76-BB46-811BE0576A0F}" destId="{4B83D690-2306-438B-AF15-AE20335304ED}" srcOrd="1" destOrd="0" presId="urn:microsoft.com/office/officeart/2005/8/layout/hierarchy6"/>
    <dgm:cxn modelId="{1CABEA9F-BB0D-42B4-8EE1-66F2DAE1EE29}" type="presParOf" srcId="{4B83D690-2306-438B-AF15-AE20335304ED}" destId="{6FBDBF8F-3B36-4B2B-B960-CF8E0870FD64}" srcOrd="0" destOrd="0" presId="urn:microsoft.com/office/officeart/2005/8/layout/hierarchy6"/>
    <dgm:cxn modelId="{B157A23E-8447-4D17-A712-4FD97A26DCFD}" type="presParOf" srcId="{4B83D690-2306-438B-AF15-AE20335304ED}" destId="{4B32DCE8-5163-49D9-9BF1-C08E852E6F24}" srcOrd="1" destOrd="0" presId="urn:microsoft.com/office/officeart/2005/8/layout/hierarchy6"/>
    <dgm:cxn modelId="{6C5EE3E8-532B-4BD3-91EB-9B16A3D5C646}" type="presParOf" srcId="{4B32DCE8-5163-49D9-9BF1-C08E852E6F24}" destId="{B93AFB3B-98BF-4A6A-A21C-219FCA9E64F5}" srcOrd="0" destOrd="0" presId="urn:microsoft.com/office/officeart/2005/8/layout/hierarchy6"/>
    <dgm:cxn modelId="{01249404-A974-4B49-ACC1-CE917E5A3166}" type="presParOf" srcId="{4B32DCE8-5163-49D9-9BF1-C08E852E6F24}" destId="{142516A4-F30D-459A-AA54-11F452319640}" srcOrd="1" destOrd="0" presId="urn:microsoft.com/office/officeart/2005/8/layout/hierarchy6"/>
    <dgm:cxn modelId="{F2174037-B69F-4F96-9F6E-8E7F295BCC34}" type="presParOf" srcId="{1B54B140-35E3-4ECD-A5F4-83C69973425A}" destId="{569ADBD6-20BD-400B-B817-607644192672}" srcOrd="2" destOrd="0" presId="urn:microsoft.com/office/officeart/2005/8/layout/hierarchy6"/>
    <dgm:cxn modelId="{BC161186-CC78-4452-A4BD-D5A1F9283C02}" type="presParOf" srcId="{1B54B140-35E3-4ECD-A5F4-83C69973425A}" destId="{499737C5-60DF-4693-925B-8C55A0796E06}" srcOrd="3" destOrd="0" presId="urn:microsoft.com/office/officeart/2005/8/layout/hierarchy6"/>
    <dgm:cxn modelId="{C6C4A708-D29E-47D4-8F60-31EE9B143654}" type="presParOf" srcId="{499737C5-60DF-4693-925B-8C55A0796E06}" destId="{0F029454-F670-4667-815B-E81ABB0D3742}" srcOrd="0" destOrd="0" presId="urn:microsoft.com/office/officeart/2005/8/layout/hierarchy6"/>
    <dgm:cxn modelId="{02ABFD9E-200D-425D-969E-D4312A53F274}" type="presParOf" srcId="{499737C5-60DF-4693-925B-8C55A0796E06}" destId="{93A8716F-7F63-46AE-A705-283D4611EE67}" srcOrd="1" destOrd="0" presId="urn:microsoft.com/office/officeart/2005/8/layout/hierarchy6"/>
    <dgm:cxn modelId="{D7B78E6D-9689-461E-A6FD-642245313312}" type="presParOf" srcId="{93A8716F-7F63-46AE-A705-283D4611EE67}" destId="{8A6F3A7E-ADD0-4430-A864-E7AE5BCE079B}" srcOrd="0" destOrd="0" presId="urn:microsoft.com/office/officeart/2005/8/layout/hierarchy6"/>
    <dgm:cxn modelId="{DB277F18-02DC-40CC-A4A7-DCE49CE3FE2A}" type="presParOf" srcId="{93A8716F-7F63-46AE-A705-283D4611EE67}" destId="{CA4ADB9C-2693-4C92-9474-F214F31237A9}" srcOrd="1" destOrd="0" presId="urn:microsoft.com/office/officeart/2005/8/layout/hierarchy6"/>
    <dgm:cxn modelId="{6D7A099C-7CC9-4AA3-AC7F-B09126C0AD59}" type="presParOf" srcId="{CA4ADB9C-2693-4C92-9474-F214F31237A9}" destId="{CFAB9559-7FB1-4CD9-B0AD-939EEE3A1FA4}" srcOrd="0" destOrd="0" presId="urn:microsoft.com/office/officeart/2005/8/layout/hierarchy6"/>
    <dgm:cxn modelId="{8E96366D-18C8-44F0-B1B3-F9F558A10051}" type="presParOf" srcId="{CA4ADB9C-2693-4C92-9474-F214F31237A9}" destId="{19B761B2-D031-4677-89DD-16755AE1111D}" srcOrd="1" destOrd="0" presId="urn:microsoft.com/office/officeart/2005/8/layout/hierarchy6"/>
    <dgm:cxn modelId="{D7C7A449-B152-4363-88E1-A72D56D405BD}" type="presParOf" srcId="{19B761B2-D031-4677-89DD-16755AE1111D}" destId="{7DD1884A-5DE9-40F8-91CE-9167A3C2EDF1}" srcOrd="0" destOrd="0" presId="urn:microsoft.com/office/officeart/2005/8/layout/hierarchy6"/>
    <dgm:cxn modelId="{9592DAE4-1018-4FEB-9B89-6E47783D85C9}" type="presParOf" srcId="{19B761B2-D031-4677-89DD-16755AE1111D}" destId="{D9E60978-8147-4757-9670-C79FE998D383}" srcOrd="1" destOrd="0" presId="urn:microsoft.com/office/officeart/2005/8/layout/hierarchy6"/>
    <dgm:cxn modelId="{FFE80C3F-5E8A-4466-BFF8-9393710CFEA6}" type="presParOf" srcId="{D9E60978-8147-4757-9670-C79FE998D383}" destId="{EB6D83F8-6566-48EA-9ECC-F41DCE0C1732}" srcOrd="0" destOrd="0" presId="urn:microsoft.com/office/officeart/2005/8/layout/hierarchy6"/>
    <dgm:cxn modelId="{8889F49F-428D-4F50-A421-D3FB85486C51}" type="presParOf" srcId="{D9E60978-8147-4757-9670-C79FE998D383}" destId="{B43840EF-8BBB-4234-9B51-8DF1F9DBEF2D}" srcOrd="1" destOrd="0" presId="urn:microsoft.com/office/officeart/2005/8/layout/hierarchy6"/>
    <dgm:cxn modelId="{0EDE373B-EB40-40F1-9697-4D41D86F1990}" type="presParOf" srcId="{1B54B140-35E3-4ECD-A5F4-83C69973425A}" destId="{99158164-C7E7-41F9-AF71-ACA58D063DC0}" srcOrd="4" destOrd="0" presId="urn:microsoft.com/office/officeart/2005/8/layout/hierarchy6"/>
    <dgm:cxn modelId="{62D07290-4E69-4060-86AC-BB6C1846326E}" type="presParOf" srcId="{1B54B140-35E3-4ECD-A5F4-83C69973425A}" destId="{93B49591-B072-4526-8092-72CC2F46361E}" srcOrd="5" destOrd="0" presId="urn:microsoft.com/office/officeart/2005/8/layout/hierarchy6"/>
    <dgm:cxn modelId="{F2260BFA-C73A-47C7-9DB5-3A4413200A85}" type="presParOf" srcId="{93B49591-B072-4526-8092-72CC2F46361E}" destId="{2415725E-4BFE-45A9-B288-EEBF66E93749}" srcOrd="0" destOrd="0" presId="urn:microsoft.com/office/officeart/2005/8/layout/hierarchy6"/>
    <dgm:cxn modelId="{1DCC9F4B-83E0-49F1-8AFD-4AAAE1FCAF0C}" type="presParOf" srcId="{93B49591-B072-4526-8092-72CC2F46361E}" destId="{0D18E26E-2907-4B54-BEC8-99C995F99072}" srcOrd="1" destOrd="0" presId="urn:microsoft.com/office/officeart/2005/8/layout/hierarchy6"/>
    <dgm:cxn modelId="{2767FE5D-8A64-4234-96EE-2068E995A71D}" type="presParOf" srcId="{0D18E26E-2907-4B54-BEC8-99C995F99072}" destId="{C7E23A39-F984-4849-B94C-319E8DFA4A8C}" srcOrd="0" destOrd="0" presId="urn:microsoft.com/office/officeart/2005/8/layout/hierarchy6"/>
    <dgm:cxn modelId="{578DA73B-50AD-4A46-8CD5-6AACAC6A4E3C}" type="presParOf" srcId="{0D18E26E-2907-4B54-BEC8-99C995F99072}" destId="{6CAE798D-55F0-4021-A8B0-B0285B575200}" srcOrd="1" destOrd="0" presId="urn:microsoft.com/office/officeart/2005/8/layout/hierarchy6"/>
    <dgm:cxn modelId="{F3CE9EB3-94EB-4FE1-B697-F58487ED1A81}" type="presParOf" srcId="{6CAE798D-55F0-4021-A8B0-B0285B575200}" destId="{232E3049-F047-4D1E-98F5-4C29EDF0099A}" srcOrd="0" destOrd="0" presId="urn:microsoft.com/office/officeart/2005/8/layout/hierarchy6"/>
    <dgm:cxn modelId="{85E2376C-39E5-4EC6-B867-52BC52F6F1D2}" type="presParOf" srcId="{6CAE798D-55F0-4021-A8B0-B0285B575200}" destId="{BAF92BD8-E3EB-4BD8-AA36-FDCEECD33DB4}" srcOrd="1" destOrd="0" presId="urn:microsoft.com/office/officeart/2005/8/layout/hierarchy6"/>
    <dgm:cxn modelId="{06FC4185-30EB-4F4A-86A4-FD1D19E50CDD}" type="presParOf" srcId="{BAF92BD8-E3EB-4BD8-AA36-FDCEECD33DB4}" destId="{5F3F0922-2456-43DA-8D67-F0D0AF11FE69}" srcOrd="0" destOrd="0" presId="urn:microsoft.com/office/officeart/2005/8/layout/hierarchy6"/>
    <dgm:cxn modelId="{ADAE226D-9F94-401C-A15E-E75548B8CCB3}" type="presParOf" srcId="{BAF92BD8-E3EB-4BD8-AA36-FDCEECD33DB4}" destId="{F75CC07D-2D4C-4CF1-B643-B288B4E3F8CA}" srcOrd="1" destOrd="0" presId="urn:microsoft.com/office/officeart/2005/8/layout/hierarchy6"/>
    <dgm:cxn modelId="{CD7B3139-FBF6-4D7A-AF6E-E3ABFBA0E4FA}" type="presParOf" srcId="{F75CC07D-2D4C-4CF1-B643-B288B4E3F8CA}" destId="{2C299F0C-DBCE-4749-8D17-C79DED35B2A2}" srcOrd="0" destOrd="0" presId="urn:microsoft.com/office/officeart/2005/8/layout/hierarchy6"/>
    <dgm:cxn modelId="{493E03B6-6FBB-47D6-BC7C-841426F23461}" type="presParOf" srcId="{F75CC07D-2D4C-4CF1-B643-B288B4E3F8CA}" destId="{1C346F5C-AB1C-400B-A6E4-D4426522A897}" srcOrd="1" destOrd="0" presId="urn:microsoft.com/office/officeart/2005/8/layout/hierarchy6"/>
    <dgm:cxn modelId="{A903D830-7A75-4578-9EAF-222A143CB96C}" type="presParOf" srcId="{0D18E26E-2907-4B54-BEC8-99C995F99072}" destId="{BE696DFF-ABB3-488D-B94F-3EDA63B38DA8}" srcOrd="2" destOrd="0" presId="urn:microsoft.com/office/officeart/2005/8/layout/hierarchy6"/>
    <dgm:cxn modelId="{16F28699-C658-4E89-8BC9-6FF16C4DEB7F}" type="presParOf" srcId="{0D18E26E-2907-4B54-BEC8-99C995F99072}" destId="{98E0F7D2-1AF6-40A0-B260-87E6BE931839}" srcOrd="3" destOrd="0" presId="urn:microsoft.com/office/officeart/2005/8/layout/hierarchy6"/>
    <dgm:cxn modelId="{80E25127-F59A-4A15-A972-19AA549FD125}" type="presParOf" srcId="{98E0F7D2-1AF6-40A0-B260-87E6BE931839}" destId="{9F52E342-A728-4CF7-BF3F-4B6B912EC96C}" srcOrd="0" destOrd="0" presId="urn:microsoft.com/office/officeart/2005/8/layout/hierarchy6"/>
    <dgm:cxn modelId="{4E095075-5669-422A-A299-C4458646BC66}" type="presParOf" srcId="{98E0F7D2-1AF6-40A0-B260-87E6BE931839}" destId="{FFAB1292-3691-4525-9BFD-87B9D451F6D1}" srcOrd="1" destOrd="0" presId="urn:microsoft.com/office/officeart/2005/8/layout/hierarchy6"/>
    <dgm:cxn modelId="{1D7EEB8F-7029-4195-B0F0-B74B340E729E}" type="presParOf" srcId="{FFAB1292-3691-4525-9BFD-87B9D451F6D1}" destId="{981DD677-CA7F-4247-A474-402C76F34A1A}" srcOrd="0" destOrd="0" presId="urn:microsoft.com/office/officeart/2005/8/layout/hierarchy6"/>
    <dgm:cxn modelId="{82694F72-13ED-4393-8606-AD74099B33E9}" type="presParOf" srcId="{FFAB1292-3691-4525-9BFD-87B9D451F6D1}" destId="{B62EAF94-99F6-4956-BF42-63D7880BB02D}" srcOrd="1" destOrd="0" presId="urn:microsoft.com/office/officeart/2005/8/layout/hierarchy6"/>
    <dgm:cxn modelId="{5CEB4279-1900-4CA2-9E81-D24B40563CD3}" type="presParOf" srcId="{B62EAF94-99F6-4956-BF42-63D7880BB02D}" destId="{C0253A1A-DD70-4FB9-89E9-992E963F19D3}" srcOrd="0" destOrd="0" presId="urn:microsoft.com/office/officeart/2005/8/layout/hierarchy6"/>
    <dgm:cxn modelId="{3BC3508C-4FE2-43E2-91B2-D23949085AB7}" type="presParOf" srcId="{B62EAF94-99F6-4956-BF42-63D7880BB02D}" destId="{12064B6B-9334-46B7-9F8F-3E316937B26B}" srcOrd="1" destOrd="0" presId="urn:microsoft.com/office/officeart/2005/8/layout/hierarchy6"/>
    <dgm:cxn modelId="{3E610D7B-6AB8-4F03-8D65-F516DEEFAB52}" type="presParOf" srcId="{FFAB1292-3691-4525-9BFD-87B9D451F6D1}" destId="{72C58A93-D28B-4F29-A14C-00E747D13A76}" srcOrd="2" destOrd="0" presId="urn:microsoft.com/office/officeart/2005/8/layout/hierarchy6"/>
    <dgm:cxn modelId="{53AE48BC-2D58-4351-A36D-8F85B7AD9D5C}" type="presParOf" srcId="{FFAB1292-3691-4525-9BFD-87B9D451F6D1}" destId="{374D7BD2-76D6-4291-9FF7-A9CD282AE021}" srcOrd="3" destOrd="0" presId="urn:microsoft.com/office/officeart/2005/8/layout/hierarchy6"/>
    <dgm:cxn modelId="{A616DF52-0253-45FC-AF10-A8B98BDA8CAD}" type="presParOf" srcId="{374D7BD2-76D6-4291-9FF7-A9CD282AE021}" destId="{0B808FE2-1C47-4D88-97CF-2A6AB1EBB10B}" srcOrd="0" destOrd="0" presId="urn:microsoft.com/office/officeart/2005/8/layout/hierarchy6"/>
    <dgm:cxn modelId="{45CD6E78-F64B-4612-A6E0-6B9D7F323D7C}" type="presParOf" srcId="{374D7BD2-76D6-4291-9FF7-A9CD282AE021}" destId="{C72D9466-3BEF-429D-97F1-2F23B89A809D}" srcOrd="1" destOrd="0" presId="urn:microsoft.com/office/officeart/2005/8/layout/hierarchy6"/>
    <dgm:cxn modelId="{A314C84C-7AC4-480E-B038-6FBAEA9C955D}" type="presParOf" srcId="{56250739-86E4-4738-87E1-D25E7762FC9C}" destId="{4084A8E6-CC45-4835-9AA7-4BD8078AD358}" srcOrd="1" destOrd="0" presId="urn:microsoft.com/office/officeart/2005/8/layout/hierarchy6"/>
    <dgm:cxn modelId="{E02B2F23-2A1E-4818-858E-4E4A553709CD}" type="presParOf" srcId="{4084A8E6-CC45-4835-9AA7-4BD8078AD358}" destId="{C187A3CB-7B70-49E7-9317-44874B23BCCE}" srcOrd="0" destOrd="0" presId="urn:microsoft.com/office/officeart/2005/8/layout/hierarchy6"/>
    <dgm:cxn modelId="{C31181FD-6FD5-413B-99A7-E84DA74F27B3}" type="presParOf" srcId="{C187A3CB-7B70-49E7-9317-44874B23BCCE}" destId="{EDA0C28A-D6C0-478D-8E78-006B0F210FF6}" srcOrd="0" destOrd="0" presId="urn:microsoft.com/office/officeart/2005/8/layout/hierarchy6"/>
    <dgm:cxn modelId="{72AC97DB-2DB8-4C78-B4CE-FE98A6D67484}" type="presParOf" srcId="{C187A3CB-7B70-49E7-9317-44874B23BCCE}" destId="{A7F6E329-6FB3-467D-91F0-B272F4AF5375}" srcOrd="1" destOrd="0" presId="urn:microsoft.com/office/officeart/2005/8/layout/hierarchy6"/>
    <dgm:cxn modelId="{E773D209-C3E7-4A82-931B-32934704DB01}" type="presParOf" srcId="{4084A8E6-CC45-4835-9AA7-4BD8078AD358}" destId="{7F2EB2D4-F973-45A1-865E-256375BD7AAB}" srcOrd="1" destOrd="0" presId="urn:microsoft.com/office/officeart/2005/8/layout/hierarchy6"/>
    <dgm:cxn modelId="{0CEAA92E-7989-4819-8936-78C97BA5B2A3}" type="presParOf" srcId="{7F2EB2D4-F973-45A1-865E-256375BD7AAB}" destId="{4B64FB6B-43AF-4E02-A8B9-F3BBD70A6F55}" srcOrd="0" destOrd="0" presId="urn:microsoft.com/office/officeart/2005/8/layout/hierarchy6"/>
    <dgm:cxn modelId="{62F65254-EDFC-4207-9439-4BA8D40CCF6A}" type="presParOf" srcId="{4084A8E6-CC45-4835-9AA7-4BD8078AD358}" destId="{29306225-69C6-4581-B8E0-33C2FC225683}" srcOrd="2" destOrd="0" presId="urn:microsoft.com/office/officeart/2005/8/layout/hierarchy6"/>
    <dgm:cxn modelId="{F9E2DCE5-07B7-4F34-940A-EBE46CD6155A}" type="presParOf" srcId="{29306225-69C6-4581-B8E0-33C2FC225683}" destId="{6C35E4FD-BA7D-4618-8FFD-7AFF75C437B2}" srcOrd="0" destOrd="0" presId="urn:microsoft.com/office/officeart/2005/8/layout/hierarchy6"/>
    <dgm:cxn modelId="{5165A0AA-6B31-4A0B-93F0-2432FE47E0B9}" type="presParOf" srcId="{29306225-69C6-4581-B8E0-33C2FC225683}" destId="{BC201546-58EC-41CE-9971-D65C3CE0C8F8}" srcOrd="1" destOrd="0" presId="urn:microsoft.com/office/officeart/2005/8/layout/hierarchy6"/>
    <dgm:cxn modelId="{517B84C5-F1A2-401E-A2ED-5F138E462AAB}" type="presParOf" srcId="{4084A8E6-CC45-4835-9AA7-4BD8078AD358}" destId="{9FC1FA0E-7B9F-4DC6-ABD6-0FF43CBBB8ED}" srcOrd="3" destOrd="0" presId="urn:microsoft.com/office/officeart/2005/8/layout/hierarchy6"/>
    <dgm:cxn modelId="{7F13B967-7DF8-4F01-AC99-E4971157B0E3}" type="presParOf" srcId="{9FC1FA0E-7B9F-4DC6-ABD6-0FF43CBBB8ED}" destId="{9BD5782C-4C12-4438-AD6C-31B15C2EB5A1}" srcOrd="0" destOrd="0" presId="urn:microsoft.com/office/officeart/2005/8/layout/hierarchy6"/>
    <dgm:cxn modelId="{C9463D5B-EFD2-4817-A0C1-869AB948CBAC}" type="presParOf" srcId="{4084A8E6-CC45-4835-9AA7-4BD8078AD358}" destId="{0282FAD4-D23A-443E-9FA4-BA0B31478E2D}" srcOrd="4" destOrd="0" presId="urn:microsoft.com/office/officeart/2005/8/layout/hierarchy6"/>
    <dgm:cxn modelId="{58756F0B-E57C-4BD5-9F5A-132140A0EC38}" type="presParOf" srcId="{0282FAD4-D23A-443E-9FA4-BA0B31478E2D}" destId="{A2733A87-F513-49CE-9C2B-22CC8398C1BE}" srcOrd="0" destOrd="0" presId="urn:microsoft.com/office/officeart/2005/8/layout/hierarchy6"/>
    <dgm:cxn modelId="{24CA8AD4-0D0B-4308-B4A9-52BBFA003288}" type="presParOf" srcId="{0282FAD4-D23A-443E-9FA4-BA0B31478E2D}" destId="{B61D58D3-D94E-48A0-8D0A-58517F9B1557}" srcOrd="1" destOrd="0" presId="urn:microsoft.com/office/officeart/2005/8/layout/hierarchy6"/>
    <dgm:cxn modelId="{138D7C5D-FF57-43CF-A584-3331590E4901}" type="presParOf" srcId="{4084A8E6-CC45-4835-9AA7-4BD8078AD358}" destId="{1E23967B-BB4B-4EC3-8AB7-85FC130622AD}" srcOrd="5" destOrd="0" presId="urn:microsoft.com/office/officeart/2005/8/layout/hierarchy6"/>
    <dgm:cxn modelId="{282C0CAA-21D2-40AD-9E6C-06E44A98C4DD}" type="presParOf" srcId="{1E23967B-BB4B-4EC3-8AB7-85FC130622AD}" destId="{A092C158-8491-444C-AF18-08C5C88FF979}" srcOrd="0" destOrd="0" presId="urn:microsoft.com/office/officeart/2005/8/layout/hierarchy6"/>
    <dgm:cxn modelId="{41112EE8-35F3-4E1C-A2B5-D91B9D309A9E}" type="presParOf" srcId="{4084A8E6-CC45-4835-9AA7-4BD8078AD358}" destId="{01ACF5E4-3532-42C4-BFE6-727BE9F9B6C5}" srcOrd="6" destOrd="0" presId="urn:microsoft.com/office/officeart/2005/8/layout/hierarchy6"/>
    <dgm:cxn modelId="{F5FDB5AF-AA28-4786-85F7-87B3E3EDE3E2}" type="presParOf" srcId="{01ACF5E4-3532-42C4-BFE6-727BE9F9B6C5}" destId="{EA3247D6-B642-4E8D-9A8C-FBDD32F7F3B8}" srcOrd="0" destOrd="0" presId="urn:microsoft.com/office/officeart/2005/8/layout/hierarchy6"/>
    <dgm:cxn modelId="{FF28D946-3B33-45F2-A8BC-315A9A8ACD6A}" type="presParOf" srcId="{01ACF5E4-3532-42C4-BFE6-727BE9F9B6C5}" destId="{B2227418-8925-4718-B950-07E16B6381E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E86DA-96A4-4406-A90A-B773B9D8D100}">
      <dsp:nvSpPr>
        <dsp:cNvPr id="0" name=""/>
        <dsp:cNvSpPr/>
      </dsp:nvSpPr>
      <dsp:spPr>
        <a:xfrm>
          <a:off x="27463" y="1640"/>
          <a:ext cx="3070224" cy="1842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Робототехника и программирование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(манипуляционная робототехника)</a:t>
          </a:r>
        </a:p>
      </dsp:txBody>
      <dsp:txXfrm>
        <a:off x="27463" y="1640"/>
        <a:ext cx="3070224" cy="1842135"/>
      </dsp:txXfrm>
    </dsp:sp>
    <dsp:sp modelId="{59410EC9-6213-4FFA-A415-23CAF00F6090}">
      <dsp:nvSpPr>
        <dsp:cNvPr id="0" name=""/>
        <dsp:cNvSpPr/>
      </dsp:nvSpPr>
      <dsp:spPr>
        <a:xfrm>
          <a:off x="3404711" y="1640"/>
          <a:ext cx="3070224" cy="1842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/>
            <a:t>3D-</a:t>
          </a:r>
          <a:r>
            <a:rPr lang="ru-RU" sz="2600" b="1" i="0" kern="1200" dirty="0"/>
            <a:t>моделирование, </a:t>
          </a:r>
          <a:r>
            <a:rPr lang="ru-RU" sz="2600" b="1" i="0" kern="1200" dirty="0" err="1"/>
            <a:t>прототипирование</a:t>
          </a:r>
          <a:r>
            <a:rPr lang="ru-RU" sz="2600" b="1" i="0" kern="1200" dirty="0"/>
            <a:t>, компьютерное черчение</a:t>
          </a:r>
          <a:endParaRPr lang="ru-RU" sz="2600" kern="1200" dirty="0"/>
        </a:p>
      </dsp:txBody>
      <dsp:txXfrm>
        <a:off x="3404711" y="1640"/>
        <a:ext cx="3070224" cy="1842135"/>
      </dsp:txXfrm>
    </dsp:sp>
    <dsp:sp modelId="{DD3E6F72-A32B-4D53-86A7-E4C39E464B22}">
      <dsp:nvSpPr>
        <dsp:cNvPr id="0" name=""/>
        <dsp:cNvSpPr/>
      </dsp:nvSpPr>
      <dsp:spPr>
        <a:xfrm>
          <a:off x="27463" y="2150798"/>
          <a:ext cx="3070224" cy="1842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Конструирование</a:t>
          </a:r>
        </a:p>
      </dsp:txBody>
      <dsp:txXfrm>
        <a:off x="27463" y="2150798"/>
        <a:ext cx="3070224" cy="1842135"/>
      </dsp:txXfrm>
    </dsp:sp>
    <dsp:sp modelId="{67A509BB-EEFA-49C6-ABAE-0909456ACB73}">
      <dsp:nvSpPr>
        <dsp:cNvPr id="0" name=""/>
        <dsp:cNvSpPr/>
      </dsp:nvSpPr>
      <dsp:spPr>
        <a:xfrm>
          <a:off x="3404711" y="2150798"/>
          <a:ext cx="3070224" cy="1842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Цифровые измерительные инструменты</a:t>
          </a:r>
        </a:p>
      </dsp:txBody>
      <dsp:txXfrm>
        <a:off x="3404711" y="2150798"/>
        <a:ext cx="3070224" cy="1842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247D6-B642-4E8D-9A8C-FBDD32F7F3B8}">
      <dsp:nvSpPr>
        <dsp:cNvPr id="0" name=""/>
        <dsp:cNvSpPr/>
      </dsp:nvSpPr>
      <dsp:spPr>
        <a:xfrm>
          <a:off x="0" y="4572758"/>
          <a:ext cx="11643360" cy="14955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Старшая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школа</a:t>
          </a:r>
        </a:p>
      </dsp:txBody>
      <dsp:txXfrm>
        <a:off x="0" y="4572758"/>
        <a:ext cx="3493008" cy="1495557"/>
      </dsp:txXfrm>
    </dsp:sp>
    <dsp:sp modelId="{A2733A87-F513-49CE-9C2B-22CC8398C1BE}">
      <dsp:nvSpPr>
        <dsp:cNvPr id="0" name=""/>
        <dsp:cNvSpPr/>
      </dsp:nvSpPr>
      <dsp:spPr>
        <a:xfrm>
          <a:off x="0" y="3328479"/>
          <a:ext cx="11643360" cy="1113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Средняя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школа</a:t>
          </a:r>
        </a:p>
      </dsp:txBody>
      <dsp:txXfrm>
        <a:off x="0" y="3328479"/>
        <a:ext cx="3493008" cy="1113669"/>
      </dsp:txXfrm>
    </dsp:sp>
    <dsp:sp modelId="{6C35E4FD-BA7D-4618-8FFD-7AFF75C437B2}">
      <dsp:nvSpPr>
        <dsp:cNvPr id="0" name=""/>
        <dsp:cNvSpPr/>
      </dsp:nvSpPr>
      <dsp:spPr>
        <a:xfrm>
          <a:off x="0" y="1976740"/>
          <a:ext cx="11643360" cy="124694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Начальная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школа</a:t>
          </a:r>
        </a:p>
      </dsp:txBody>
      <dsp:txXfrm>
        <a:off x="0" y="1976740"/>
        <a:ext cx="3493008" cy="1246941"/>
      </dsp:txXfrm>
    </dsp:sp>
    <dsp:sp modelId="{EDA0C28A-D6C0-478D-8E78-006B0F210FF6}">
      <dsp:nvSpPr>
        <dsp:cNvPr id="0" name=""/>
        <dsp:cNvSpPr/>
      </dsp:nvSpPr>
      <dsp:spPr>
        <a:xfrm>
          <a:off x="0" y="561034"/>
          <a:ext cx="11643360" cy="12901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Дошкольное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образование</a:t>
          </a:r>
        </a:p>
      </dsp:txBody>
      <dsp:txXfrm>
        <a:off x="0" y="561034"/>
        <a:ext cx="3493008" cy="1290126"/>
      </dsp:txXfrm>
    </dsp:sp>
    <dsp:sp modelId="{A9176D13-21DB-481A-AFE7-523ACBF0CA53}">
      <dsp:nvSpPr>
        <dsp:cNvPr id="0" name=""/>
        <dsp:cNvSpPr/>
      </dsp:nvSpPr>
      <dsp:spPr>
        <a:xfrm>
          <a:off x="5913259" y="705336"/>
          <a:ext cx="2286819" cy="849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Конструирование и начало кодирования</a:t>
          </a:r>
        </a:p>
      </dsp:txBody>
      <dsp:txXfrm>
        <a:off x="5938131" y="730208"/>
        <a:ext cx="2237075" cy="799437"/>
      </dsp:txXfrm>
    </dsp:sp>
    <dsp:sp modelId="{06D072F2-12AF-4E1C-8A99-9EDD5E474CB6}">
      <dsp:nvSpPr>
        <dsp:cNvPr id="0" name=""/>
        <dsp:cNvSpPr/>
      </dsp:nvSpPr>
      <dsp:spPr>
        <a:xfrm>
          <a:off x="3998625" y="1554518"/>
          <a:ext cx="3058043" cy="553070"/>
        </a:xfrm>
        <a:custGeom>
          <a:avLst/>
          <a:gdLst/>
          <a:ahLst/>
          <a:cxnLst/>
          <a:rect l="0" t="0" r="0" b="0"/>
          <a:pathLst>
            <a:path>
              <a:moveTo>
                <a:pt x="3058043" y="0"/>
              </a:moveTo>
              <a:lnTo>
                <a:pt x="3058043" y="276535"/>
              </a:lnTo>
              <a:lnTo>
                <a:pt x="0" y="276535"/>
              </a:lnTo>
              <a:lnTo>
                <a:pt x="0" y="55307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0BF12-8A40-4908-A132-BB03DDEF7B8F}">
      <dsp:nvSpPr>
        <dsp:cNvPr id="0" name=""/>
        <dsp:cNvSpPr/>
      </dsp:nvSpPr>
      <dsp:spPr>
        <a:xfrm>
          <a:off x="3212535" y="2107588"/>
          <a:ext cx="1572179" cy="994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Основы робототехники</a:t>
          </a:r>
        </a:p>
      </dsp:txBody>
      <dsp:txXfrm>
        <a:off x="3241663" y="2136716"/>
        <a:ext cx="1513923" cy="936233"/>
      </dsp:txXfrm>
    </dsp:sp>
    <dsp:sp modelId="{9908C2D7-CFAB-4BE9-8511-F27319A69BB9}">
      <dsp:nvSpPr>
        <dsp:cNvPr id="0" name=""/>
        <dsp:cNvSpPr/>
      </dsp:nvSpPr>
      <dsp:spPr>
        <a:xfrm>
          <a:off x="3821126" y="3102078"/>
          <a:ext cx="177498" cy="343328"/>
        </a:xfrm>
        <a:custGeom>
          <a:avLst/>
          <a:gdLst/>
          <a:ahLst/>
          <a:cxnLst/>
          <a:rect l="0" t="0" r="0" b="0"/>
          <a:pathLst>
            <a:path>
              <a:moveTo>
                <a:pt x="177498" y="0"/>
              </a:moveTo>
              <a:lnTo>
                <a:pt x="177498" y="171664"/>
              </a:lnTo>
              <a:lnTo>
                <a:pt x="0" y="171664"/>
              </a:lnTo>
              <a:lnTo>
                <a:pt x="0" y="343328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3318F-5A8C-4F79-8F22-76FDF450C884}">
      <dsp:nvSpPr>
        <dsp:cNvPr id="0" name=""/>
        <dsp:cNvSpPr/>
      </dsp:nvSpPr>
      <dsp:spPr>
        <a:xfrm>
          <a:off x="3019380" y="3445406"/>
          <a:ext cx="1603493" cy="934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Мобильная  робототехника и системы управления</a:t>
          </a:r>
        </a:p>
      </dsp:txBody>
      <dsp:txXfrm>
        <a:off x="3046757" y="3472783"/>
        <a:ext cx="1548739" cy="879979"/>
      </dsp:txXfrm>
    </dsp:sp>
    <dsp:sp modelId="{6FBDBF8F-3B36-4B2B-B960-CF8E0870FD64}">
      <dsp:nvSpPr>
        <dsp:cNvPr id="0" name=""/>
        <dsp:cNvSpPr/>
      </dsp:nvSpPr>
      <dsp:spPr>
        <a:xfrm>
          <a:off x="3773504" y="4380139"/>
          <a:ext cx="91440" cy="239274"/>
        </a:xfrm>
        <a:custGeom>
          <a:avLst/>
          <a:gdLst/>
          <a:ahLst/>
          <a:cxnLst/>
          <a:rect l="0" t="0" r="0" b="0"/>
          <a:pathLst>
            <a:path>
              <a:moveTo>
                <a:pt x="47622" y="0"/>
              </a:moveTo>
              <a:lnTo>
                <a:pt x="47622" y="119637"/>
              </a:lnTo>
              <a:lnTo>
                <a:pt x="45720" y="119637"/>
              </a:lnTo>
              <a:lnTo>
                <a:pt x="45720" y="239274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AFB3B-98BF-4A6A-A21C-219FCA9E64F5}">
      <dsp:nvSpPr>
        <dsp:cNvPr id="0" name=""/>
        <dsp:cNvSpPr/>
      </dsp:nvSpPr>
      <dsp:spPr>
        <a:xfrm>
          <a:off x="2940620" y="4619414"/>
          <a:ext cx="1757207" cy="1311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Манипуляционная робототехника, продвинутая мобильная робототехника</a:t>
          </a:r>
        </a:p>
      </dsp:txBody>
      <dsp:txXfrm>
        <a:off x="2979043" y="4657837"/>
        <a:ext cx="1680361" cy="1235007"/>
      </dsp:txXfrm>
    </dsp:sp>
    <dsp:sp modelId="{569ADBD6-20BD-400B-B817-607644192672}">
      <dsp:nvSpPr>
        <dsp:cNvPr id="0" name=""/>
        <dsp:cNvSpPr/>
      </dsp:nvSpPr>
      <dsp:spPr>
        <a:xfrm>
          <a:off x="6572757" y="1554518"/>
          <a:ext cx="483911" cy="537340"/>
        </a:xfrm>
        <a:custGeom>
          <a:avLst/>
          <a:gdLst/>
          <a:ahLst/>
          <a:cxnLst/>
          <a:rect l="0" t="0" r="0" b="0"/>
          <a:pathLst>
            <a:path>
              <a:moveTo>
                <a:pt x="483911" y="0"/>
              </a:moveTo>
              <a:lnTo>
                <a:pt x="483911" y="268670"/>
              </a:lnTo>
              <a:lnTo>
                <a:pt x="0" y="268670"/>
              </a:lnTo>
              <a:lnTo>
                <a:pt x="0" y="53734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29454-F670-4667-815B-E81ABB0D3742}">
      <dsp:nvSpPr>
        <dsp:cNvPr id="0" name=""/>
        <dsp:cNvSpPr/>
      </dsp:nvSpPr>
      <dsp:spPr>
        <a:xfrm>
          <a:off x="5715453" y="2091858"/>
          <a:ext cx="1714607" cy="981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Основы алгоритмизации</a:t>
          </a:r>
        </a:p>
      </dsp:txBody>
      <dsp:txXfrm>
        <a:off x="5744203" y="2120608"/>
        <a:ext cx="1657107" cy="924104"/>
      </dsp:txXfrm>
    </dsp:sp>
    <dsp:sp modelId="{8A6F3A7E-ADD0-4430-A864-E7AE5BCE079B}">
      <dsp:nvSpPr>
        <dsp:cNvPr id="0" name=""/>
        <dsp:cNvSpPr/>
      </dsp:nvSpPr>
      <dsp:spPr>
        <a:xfrm>
          <a:off x="6274358" y="3073463"/>
          <a:ext cx="298398" cy="448073"/>
        </a:xfrm>
        <a:custGeom>
          <a:avLst/>
          <a:gdLst/>
          <a:ahLst/>
          <a:cxnLst/>
          <a:rect l="0" t="0" r="0" b="0"/>
          <a:pathLst>
            <a:path>
              <a:moveTo>
                <a:pt x="298398" y="0"/>
              </a:moveTo>
              <a:lnTo>
                <a:pt x="298398" y="224036"/>
              </a:lnTo>
              <a:lnTo>
                <a:pt x="0" y="224036"/>
              </a:lnTo>
              <a:lnTo>
                <a:pt x="0" y="448073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B9559-7FB1-4CD9-B0AD-939EEE3A1FA4}">
      <dsp:nvSpPr>
        <dsp:cNvPr id="0" name=""/>
        <dsp:cNvSpPr/>
      </dsp:nvSpPr>
      <dsp:spPr>
        <a:xfrm>
          <a:off x="5435600" y="3521536"/>
          <a:ext cx="1677517" cy="7676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Программирование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на ЯВУ</a:t>
          </a:r>
          <a:endParaRPr lang="ru-RU" sz="800" kern="1200" dirty="0"/>
        </a:p>
      </dsp:txBody>
      <dsp:txXfrm>
        <a:off x="5458083" y="3544019"/>
        <a:ext cx="1632551" cy="722657"/>
      </dsp:txXfrm>
    </dsp:sp>
    <dsp:sp modelId="{7DD1884A-5DE9-40F8-91CE-9167A3C2EDF1}">
      <dsp:nvSpPr>
        <dsp:cNvPr id="0" name=""/>
        <dsp:cNvSpPr/>
      </dsp:nvSpPr>
      <dsp:spPr>
        <a:xfrm>
          <a:off x="6130130" y="4289159"/>
          <a:ext cx="144228" cy="405908"/>
        </a:xfrm>
        <a:custGeom>
          <a:avLst/>
          <a:gdLst/>
          <a:ahLst/>
          <a:cxnLst/>
          <a:rect l="0" t="0" r="0" b="0"/>
          <a:pathLst>
            <a:path>
              <a:moveTo>
                <a:pt x="144228" y="0"/>
              </a:moveTo>
              <a:lnTo>
                <a:pt x="144228" y="202954"/>
              </a:lnTo>
              <a:lnTo>
                <a:pt x="0" y="202954"/>
              </a:lnTo>
              <a:lnTo>
                <a:pt x="0" y="405908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D83F8-6566-48EA-9ECC-F41DCE0C1732}">
      <dsp:nvSpPr>
        <dsp:cNvPr id="0" name=""/>
        <dsp:cNvSpPr/>
      </dsp:nvSpPr>
      <dsp:spPr>
        <a:xfrm>
          <a:off x="5297880" y="4695067"/>
          <a:ext cx="1664501" cy="1276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Машинное обучение, большие данные, СТЗ,</a:t>
          </a:r>
          <a:r>
            <a:rPr lang="en-US" sz="1200" kern="1200" dirty="0"/>
            <a:t> VR/AR</a:t>
          </a:r>
          <a:endParaRPr lang="ru-RU" sz="1200" kern="1200" dirty="0"/>
        </a:p>
      </dsp:txBody>
      <dsp:txXfrm>
        <a:off x="5335280" y="4732467"/>
        <a:ext cx="1589701" cy="1202124"/>
      </dsp:txXfrm>
    </dsp:sp>
    <dsp:sp modelId="{99158164-C7E7-41F9-AF71-ACA58D063DC0}">
      <dsp:nvSpPr>
        <dsp:cNvPr id="0" name=""/>
        <dsp:cNvSpPr/>
      </dsp:nvSpPr>
      <dsp:spPr>
        <a:xfrm>
          <a:off x="7056668" y="1554518"/>
          <a:ext cx="2423196" cy="536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455"/>
              </a:lnTo>
              <a:lnTo>
                <a:pt x="2423196" y="268455"/>
              </a:lnTo>
              <a:lnTo>
                <a:pt x="2423196" y="53691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5725E-4BFE-45A9-B288-EEBF66E93749}">
      <dsp:nvSpPr>
        <dsp:cNvPr id="0" name=""/>
        <dsp:cNvSpPr/>
      </dsp:nvSpPr>
      <dsp:spPr>
        <a:xfrm>
          <a:off x="8352690" y="2091428"/>
          <a:ext cx="2254350" cy="973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Прототипирование</a:t>
          </a:r>
          <a:endParaRPr lang="ru-RU" sz="900" kern="1200" dirty="0"/>
        </a:p>
      </dsp:txBody>
      <dsp:txXfrm>
        <a:off x="8381196" y="2119934"/>
        <a:ext cx="2197338" cy="916266"/>
      </dsp:txXfrm>
    </dsp:sp>
    <dsp:sp modelId="{C7E23A39-F984-4849-B94C-319E8DFA4A8C}">
      <dsp:nvSpPr>
        <dsp:cNvPr id="0" name=""/>
        <dsp:cNvSpPr/>
      </dsp:nvSpPr>
      <dsp:spPr>
        <a:xfrm>
          <a:off x="8238799" y="3064707"/>
          <a:ext cx="1241066" cy="350774"/>
        </a:xfrm>
        <a:custGeom>
          <a:avLst/>
          <a:gdLst/>
          <a:ahLst/>
          <a:cxnLst/>
          <a:rect l="0" t="0" r="0" b="0"/>
          <a:pathLst>
            <a:path>
              <a:moveTo>
                <a:pt x="1241066" y="0"/>
              </a:moveTo>
              <a:lnTo>
                <a:pt x="1241066" y="175387"/>
              </a:lnTo>
              <a:lnTo>
                <a:pt x="0" y="175387"/>
              </a:lnTo>
              <a:lnTo>
                <a:pt x="0" y="350774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E3049-F047-4D1E-98F5-4C29EDF0099A}">
      <dsp:nvSpPr>
        <dsp:cNvPr id="0" name=""/>
        <dsp:cNvSpPr/>
      </dsp:nvSpPr>
      <dsp:spPr>
        <a:xfrm>
          <a:off x="7605284" y="3415481"/>
          <a:ext cx="1267029" cy="933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3</a:t>
          </a:r>
          <a:r>
            <a:rPr lang="en-US" sz="1000" kern="1200" dirty="0"/>
            <a:t>D </a:t>
          </a:r>
          <a:r>
            <a:rPr lang="ru-RU" sz="1000" kern="1200" dirty="0"/>
            <a:t>моделирование</a:t>
          </a:r>
        </a:p>
      </dsp:txBody>
      <dsp:txXfrm>
        <a:off x="7632625" y="3442822"/>
        <a:ext cx="1212347" cy="878815"/>
      </dsp:txXfrm>
    </dsp:sp>
    <dsp:sp modelId="{5F3F0922-2456-43DA-8D67-F0D0AF11FE69}">
      <dsp:nvSpPr>
        <dsp:cNvPr id="0" name=""/>
        <dsp:cNvSpPr/>
      </dsp:nvSpPr>
      <dsp:spPr>
        <a:xfrm>
          <a:off x="7953054" y="4348978"/>
          <a:ext cx="285744" cy="319774"/>
        </a:xfrm>
        <a:custGeom>
          <a:avLst/>
          <a:gdLst/>
          <a:ahLst/>
          <a:cxnLst/>
          <a:rect l="0" t="0" r="0" b="0"/>
          <a:pathLst>
            <a:path>
              <a:moveTo>
                <a:pt x="285744" y="0"/>
              </a:moveTo>
              <a:lnTo>
                <a:pt x="285744" y="159887"/>
              </a:lnTo>
              <a:lnTo>
                <a:pt x="0" y="159887"/>
              </a:lnTo>
              <a:lnTo>
                <a:pt x="0" y="319774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99F0C-DBCE-4749-8D17-C79DED35B2A2}">
      <dsp:nvSpPr>
        <dsp:cNvPr id="0" name=""/>
        <dsp:cNvSpPr/>
      </dsp:nvSpPr>
      <dsp:spPr>
        <a:xfrm>
          <a:off x="7254790" y="4668753"/>
          <a:ext cx="1396527" cy="1292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Промышленный </a:t>
          </a:r>
          <a:r>
            <a:rPr lang="ru-RU" sz="1400" kern="1200" dirty="0"/>
            <a:t>дизайн</a:t>
          </a:r>
        </a:p>
      </dsp:txBody>
      <dsp:txXfrm>
        <a:off x="7292651" y="4706614"/>
        <a:ext cx="1320805" cy="1216964"/>
      </dsp:txXfrm>
    </dsp:sp>
    <dsp:sp modelId="{BE696DFF-ABB3-488D-B94F-3EDA63B38DA8}">
      <dsp:nvSpPr>
        <dsp:cNvPr id="0" name=""/>
        <dsp:cNvSpPr/>
      </dsp:nvSpPr>
      <dsp:spPr>
        <a:xfrm>
          <a:off x="9479865" y="3064707"/>
          <a:ext cx="1252730" cy="308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471"/>
              </a:lnTo>
              <a:lnTo>
                <a:pt x="1252730" y="154471"/>
              </a:lnTo>
              <a:lnTo>
                <a:pt x="1252730" y="308943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2E342-A728-4CF7-BF3F-4B6B912EC96C}">
      <dsp:nvSpPr>
        <dsp:cNvPr id="0" name=""/>
        <dsp:cNvSpPr/>
      </dsp:nvSpPr>
      <dsp:spPr>
        <a:xfrm>
          <a:off x="10177828" y="3373651"/>
          <a:ext cx="1109533" cy="875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Умные устройства, </a:t>
          </a:r>
          <a:r>
            <a:rPr lang="ru-RU" sz="1200" kern="1200" dirty="0" err="1"/>
            <a:t>схемотехника</a:t>
          </a:r>
          <a:endParaRPr lang="ru-RU" sz="1200" kern="1200" dirty="0"/>
        </a:p>
      </dsp:txBody>
      <dsp:txXfrm>
        <a:off x="10203461" y="3399284"/>
        <a:ext cx="1058267" cy="823905"/>
      </dsp:txXfrm>
    </dsp:sp>
    <dsp:sp modelId="{981DD677-CA7F-4247-A474-402C76F34A1A}">
      <dsp:nvSpPr>
        <dsp:cNvPr id="0" name=""/>
        <dsp:cNvSpPr/>
      </dsp:nvSpPr>
      <dsp:spPr>
        <a:xfrm>
          <a:off x="9496663" y="4248823"/>
          <a:ext cx="1235931" cy="442058"/>
        </a:xfrm>
        <a:custGeom>
          <a:avLst/>
          <a:gdLst/>
          <a:ahLst/>
          <a:cxnLst/>
          <a:rect l="0" t="0" r="0" b="0"/>
          <a:pathLst>
            <a:path>
              <a:moveTo>
                <a:pt x="1235931" y="0"/>
              </a:moveTo>
              <a:lnTo>
                <a:pt x="1235931" y="221029"/>
              </a:lnTo>
              <a:lnTo>
                <a:pt x="0" y="221029"/>
              </a:lnTo>
              <a:lnTo>
                <a:pt x="0" y="442058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53A1A-DD70-4FB9-89E9-992E963F19D3}">
      <dsp:nvSpPr>
        <dsp:cNvPr id="0" name=""/>
        <dsp:cNvSpPr/>
      </dsp:nvSpPr>
      <dsp:spPr>
        <a:xfrm>
          <a:off x="8906386" y="4690881"/>
          <a:ext cx="1180555" cy="12334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Искусственный интеллект</a:t>
          </a:r>
        </a:p>
      </dsp:txBody>
      <dsp:txXfrm>
        <a:off x="8940963" y="4725458"/>
        <a:ext cx="1111401" cy="1164284"/>
      </dsp:txXfrm>
    </dsp:sp>
    <dsp:sp modelId="{72C58A93-D28B-4F29-A14C-00E747D13A76}">
      <dsp:nvSpPr>
        <dsp:cNvPr id="0" name=""/>
        <dsp:cNvSpPr/>
      </dsp:nvSpPr>
      <dsp:spPr>
        <a:xfrm>
          <a:off x="10732595" y="4248823"/>
          <a:ext cx="317423" cy="419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06"/>
              </a:lnTo>
              <a:lnTo>
                <a:pt x="317423" y="209606"/>
              </a:lnTo>
              <a:lnTo>
                <a:pt x="317423" y="419212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808FE2-1C47-4D88-97CF-2A6AB1EBB10B}">
      <dsp:nvSpPr>
        <dsp:cNvPr id="0" name=""/>
        <dsp:cNvSpPr/>
      </dsp:nvSpPr>
      <dsp:spPr>
        <a:xfrm>
          <a:off x="10566242" y="4668035"/>
          <a:ext cx="967553" cy="13089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Микроэлектроника, </a:t>
          </a:r>
          <a:r>
            <a:rPr lang="en-US" sz="1200" kern="1200" dirty="0"/>
            <a:t>FPGA (</a:t>
          </a:r>
          <a:r>
            <a:rPr lang="ru-RU" sz="1200" kern="1200" dirty="0"/>
            <a:t>ПЛИС)</a:t>
          </a:r>
        </a:p>
      </dsp:txBody>
      <dsp:txXfrm>
        <a:off x="10594581" y="4696374"/>
        <a:ext cx="910875" cy="1252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29A36-D06D-45BC-85E6-CAB226C6E2C6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D7094-376F-406C-822F-C76DE6A52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9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Национальный проект «Образование» — один из национальных проектов в России на период с 2019 по 2024 годы.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центре «Точки роста» будет осуществляться  единый подход к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общеообразовательным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программам, составленным в соответствии с новыми предметными областями Технология, Информатика, ОБЖ.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Изменяется содержательная сторона предметной области «Технология», в которую будут введены новые образовательные компетенции: 3D-моделирование, </a:t>
            </a:r>
            <a:r>
              <a:rPr lang="ru-RU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прототипирование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компьютерное черчение, технологии цифрового пространства – при сохранении объема технологических дисциплин.</a:t>
            </a: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Данные предметные области будут реализовываться на уровнях начального, среднего и общего  образования, а также в формате урочных, внеурочных занятий и с помощью технологий дополнительного образован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ия.</a:t>
            </a:r>
            <a:b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Продукция</a:t>
            </a:r>
            <a:r>
              <a:rPr lang="ru-RU" baseline="0" dirty="0"/>
              <a:t> Матрикс </a:t>
            </a:r>
            <a:r>
              <a:rPr lang="ru-RU" baseline="0" dirty="0" err="1"/>
              <a:t>Роботикс</a:t>
            </a:r>
            <a:r>
              <a:rPr lang="ru-RU" baseline="0" dirty="0"/>
              <a:t> является популярным инструментом для участия в соревнованиях. </a:t>
            </a:r>
          </a:p>
          <a:p>
            <a:r>
              <a:rPr lang="ru-RU" baseline="0" dirty="0"/>
              <a:t>Является официальным оборудованием на</a:t>
            </a:r>
            <a:r>
              <a:rPr lang="en-US" baseline="0" dirty="0"/>
              <a:t> </a:t>
            </a:r>
            <a:r>
              <a:rPr lang="ru-RU" baseline="0" dirty="0"/>
              <a:t>международных соревнованиях </a:t>
            </a:r>
            <a:r>
              <a:rPr lang="en-US" baseline="0" dirty="0"/>
              <a:t>FTC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Программируемый контроллер ROBOTICS TXT работает под управлением ОС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Программирование контроллера осуществляется в среде ROBO </a:t>
            </a:r>
            <a:r>
              <a:rPr lang="ru-RU" dirty="0" err="1"/>
              <a:t>Pro</a:t>
            </a:r>
            <a:r>
              <a:rPr lang="ru-RU" dirty="0"/>
              <a:t> или на языках С, С++, </a:t>
            </a:r>
            <a:r>
              <a:rPr lang="ru-RU" dirty="0" err="1"/>
              <a:t>Python</a:t>
            </a:r>
            <a:r>
              <a:rPr lang="ru-RU" dirty="0"/>
              <a:t>, С# и VB.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Большой</a:t>
            </a:r>
            <a:r>
              <a:rPr lang="ru-RU" baseline="0" dirty="0"/>
              <a:t> выбор готовых технических моделей, которые представляют из себя элементы производственных линий и линий автоматизации.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Контроллеры</a:t>
            </a:r>
            <a:r>
              <a:rPr lang="ru-RU" baseline="0" dirty="0"/>
              <a:t> и платформы взаимозаменяемы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Конструктор предназначен для сборки как простых геометрических тел, так и сложных конструктивных деталей для дальнейшего выполнения чертежных работ.</a:t>
            </a:r>
          </a:p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Описание набора: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Набор содержит блоки 4 конфигураций: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прямоугольные и квадратные блоки с различными высотами для построения прямоугольных тел.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скошенные блоки - строительство тел с наклонными поверхностями.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блоки с кривыми различного диаметра позволяет строить тела с цилиндрическими внутренними или внешними поверхностями.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цилиндрические и конические блоки.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Размер 1 блока кратен 1 см. Для получения сложных деталей блоки соединяются перемычками.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Комплект может быть использован на уроках технологии, черчения, во внеурочной деятельности в рамках инженерного образования.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Аббревиатура STEAM (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наука,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технология,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engineering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инжиниринг,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arts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искусство и математика) подразумевает как получение знаний по данным наукам, так и способность применять их на практике. Благодаря STEM-подходу дети могут развиваться сразу в нескольких предметных областях – информатике, физике, технологии, инженерии и математике, понимая, что у изучаемой, порой скучной, теории есть и прикладной характер.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Нет</a:t>
            </a:r>
            <a:r>
              <a:rPr lang="ru-RU" baseline="0" dirty="0"/>
              <a:t> необходимости в компьютере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D7094-376F-406C-822F-C76DE6A5240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6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6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4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7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9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6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8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7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0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9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0B39-532A-4D84-912E-C1C0151B672E}" type="datetimeFigureOut">
              <a:rPr lang="ru-RU" smtClean="0"/>
              <a:pPr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23E16-2F59-49E7-BCE1-935EB5EC6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3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42.pn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9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42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emf"/><Relationship Id="rId4" Type="http://schemas.openxmlformats.org/officeDocument/2006/relationships/image" Target="../media/image122.emf"/><Relationship Id="rId9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EE483-5538-4562-A5BF-FDCA07E2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Концепция инженерного образования </a:t>
            </a:r>
            <a:br>
              <a:rPr lang="ru-RU" dirty="0"/>
            </a:br>
            <a:r>
              <a:rPr lang="ru-RU" dirty="0"/>
              <a:t>Варианты решения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5AB4F4-F955-4B54-AC85-A593AE4BC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FB9EBE-3B25-43FF-9741-BE195B0330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588" y="137136"/>
            <a:ext cx="2376264" cy="9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5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731108" y="1003299"/>
          <a:ext cx="11146568" cy="571877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03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59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82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512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7083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Платформы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5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3-5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5-7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7-11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11-14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219"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Лого</a:t>
                      </a:r>
                      <a:endParaRPr lang="en-US" sz="1600" dirty="0"/>
                    </a:p>
                    <a:p>
                      <a:pPr algn="ctr"/>
                      <a:r>
                        <a:rPr lang="ru-RU" sz="1600" dirty="0"/>
                        <a:t>Роботы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Bee-</a:t>
                      </a:r>
                      <a:r>
                        <a:rPr lang="en-US" dirty="0" err="1"/>
                        <a:t>bot</a:t>
                      </a:r>
                      <a:endParaRPr lang="ru-RU" dirty="0"/>
                    </a:p>
                    <a:p>
                      <a:r>
                        <a:rPr lang="ru-RU" dirty="0"/>
                        <a:t>(</a:t>
                      </a:r>
                      <a:r>
                        <a:rPr lang="en-US" dirty="0"/>
                        <a:t>Blue-</a:t>
                      </a:r>
                      <a:r>
                        <a:rPr lang="en-US" dirty="0" err="1"/>
                        <a:t>bot</a:t>
                      </a:r>
                      <a:r>
                        <a:rPr lang="en-US" dirty="0"/>
                        <a:t>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742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Rugged</a:t>
                      </a:r>
                      <a:r>
                        <a:rPr lang="en-US" baseline="0" dirty="0"/>
                        <a:t> </a:t>
                      </a:r>
                      <a:endParaRPr lang="ru-RU" baseline="0" dirty="0"/>
                    </a:p>
                    <a:p>
                      <a:r>
                        <a:rPr lang="en-US" dirty="0"/>
                        <a:t>Robot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994">
                <a:tc vMerge="1"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Pro-</a:t>
                      </a:r>
                      <a:r>
                        <a:rPr lang="en-US" dirty="0" err="1"/>
                        <a:t>bot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836">
                <a:tc vMerge="1"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InO-bot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56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Robo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Robo</a:t>
                      </a:r>
                      <a:r>
                        <a:rPr lang="en-US" sz="1600" dirty="0"/>
                        <a:t> </a:t>
                      </a:r>
                    </a:p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Wunderkind</a:t>
                      </a:r>
                      <a:endParaRPr lang="ru-RU" sz="1600" dirty="0"/>
                    </a:p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6" descr="Buy Bee-Bot® Programmable Floor Robot | T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626" y="1885950"/>
            <a:ext cx="663411" cy="593725"/>
          </a:xfrm>
          <a:prstGeom prst="rect">
            <a:avLst/>
          </a:prstGeom>
          <a:noFill/>
        </p:spPr>
      </p:pic>
      <p:pic>
        <p:nvPicPr>
          <p:cNvPr id="4" name="Picture 6" descr="Pro-Bot TTS Robot - Programmable educational rob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360" y="3735935"/>
            <a:ext cx="941665" cy="793519"/>
          </a:xfrm>
          <a:prstGeom prst="rect">
            <a:avLst/>
          </a:prstGeom>
          <a:noFill/>
        </p:spPr>
      </p:pic>
      <p:pic>
        <p:nvPicPr>
          <p:cNvPr id="5" name="Picture 2" descr="Robo Wunderkind Starter k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1" y="5722128"/>
            <a:ext cx="1193800" cy="889381"/>
          </a:xfrm>
          <a:prstGeom prst="rect">
            <a:avLst/>
          </a:prstGeom>
          <a:noFill/>
        </p:spPr>
      </p:pic>
      <p:pic>
        <p:nvPicPr>
          <p:cNvPr id="15362" name="Picture 2" descr="Программируемый мини-робот Blue-Bot (Bluetooth)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035" y="1875154"/>
            <a:ext cx="733425" cy="733425"/>
          </a:xfrm>
          <a:prstGeom prst="rect">
            <a:avLst/>
          </a:prstGeom>
          <a:noFill/>
        </p:spPr>
      </p:pic>
      <p:pic>
        <p:nvPicPr>
          <p:cNvPr id="15364" name="Picture 4" descr="Rugged Robot - Class pack - Ardubotics d.o.o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300" y="2661497"/>
            <a:ext cx="1190625" cy="942128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25500" y="1"/>
            <a:ext cx="10502900" cy="1104900"/>
          </a:xfrm>
        </p:spPr>
        <p:txBody>
          <a:bodyPr>
            <a:normAutofit/>
          </a:bodyPr>
          <a:lstStyle/>
          <a:p>
            <a:r>
              <a:rPr lang="ru-RU" sz="2800" dirty="0"/>
              <a:t>Дошкольное образование и начальная школа</a:t>
            </a:r>
            <a:br>
              <a:rPr lang="ru-RU" sz="2800" dirty="0"/>
            </a:br>
            <a:r>
              <a:rPr lang="ru-RU" sz="2800" dirty="0"/>
              <a:t>Робототехника</a:t>
            </a:r>
          </a:p>
        </p:txBody>
      </p:sp>
      <p:pic>
        <p:nvPicPr>
          <p:cNvPr id="9" name="Picture 2" descr="TTS InO-Bot Scratch Programmable Bluetooth Robot | Insplay - Home of  Educational To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279" y="4764110"/>
            <a:ext cx="760272" cy="715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Вездеход - </a:t>
            </a:r>
            <a:r>
              <a:rPr lang="en-US" dirty="0"/>
              <a:t>Rugged Robot</a:t>
            </a:r>
            <a:endParaRPr lang="ru-RU" dirty="0"/>
          </a:p>
        </p:txBody>
      </p:sp>
      <p:pic>
        <p:nvPicPr>
          <p:cNvPr id="13314" name="Picture 2" descr="Rugged Robot от TTS: устройство, которое можно использовать на улице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451" y="1905000"/>
            <a:ext cx="4133850" cy="4133850"/>
          </a:xfrm>
          <a:prstGeom prst="rect">
            <a:avLst/>
          </a:prstGeom>
          <a:noFill/>
        </p:spPr>
      </p:pic>
      <p:pic>
        <p:nvPicPr>
          <p:cNvPr id="13316" name="Picture 4" descr="Rugged Robot - Ardubotics d.o.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5300" y="1917699"/>
            <a:ext cx="4149725" cy="414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Начальная </a:t>
            </a:r>
            <a:r>
              <a:rPr lang="en-US" dirty="0"/>
              <a:t> </a:t>
            </a:r>
            <a:r>
              <a:rPr lang="ru-RU" dirty="0"/>
              <a:t>и средняя школа</a:t>
            </a:r>
            <a:br>
              <a:rPr lang="ru-RU" dirty="0"/>
            </a:br>
            <a:r>
              <a:rPr lang="ru-RU" dirty="0"/>
              <a:t>Робототехника</a:t>
            </a:r>
          </a:p>
        </p:txBody>
      </p:sp>
      <p:pic>
        <p:nvPicPr>
          <p:cNvPr id="4" name="Picture 6" descr="https://matrixrobotics.com/wp-content/uploads/2021/02/MM2000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357" y="1927214"/>
            <a:ext cx="2915143" cy="1946286"/>
          </a:xfrm>
          <a:prstGeom prst="rect">
            <a:avLst/>
          </a:prstGeom>
          <a:noFill/>
        </p:spPr>
      </p:pic>
      <p:pic>
        <p:nvPicPr>
          <p:cNvPr id="6" name="Picture 4" descr="Micro: Maqueen Micro: Bit Robot Platform - DFRobot | Mous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530" y="4214674"/>
            <a:ext cx="2476570" cy="179964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FE5CB7-9C37-45C6-A85D-BDDFCAA2C1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18" y="1625600"/>
            <a:ext cx="5075282" cy="228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B46C7D-0111-4EAA-B168-B9F6744F1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51"/>
          <a:stretch/>
        </p:blipFill>
        <p:spPr>
          <a:xfrm>
            <a:off x="6683138" y="3644900"/>
            <a:ext cx="5018801" cy="25781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2" descr="fischertechnik - BT Стартовый набо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348" y="1917700"/>
            <a:ext cx="2590389" cy="1866900"/>
          </a:xfrm>
          <a:prstGeom prst="rect">
            <a:avLst/>
          </a:prstGeom>
          <a:noFill/>
        </p:spPr>
      </p:pic>
      <p:pic>
        <p:nvPicPr>
          <p:cNvPr id="10" name="Picture 2" descr="DFROBOT Max:bot DIY Programmable Robot Kit for Kids - STEM Learning  Educational Smart Car Robotics Toy for Micro:bit, Science - Amazon Canad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254" y="4186634"/>
            <a:ext cx="2223846" cy="196969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98335" y="3812619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FT BT </a:t>
            </a:r>
            <a:r>
              <a:rPr lang="ru-RU" dirty="0"/>
              <a:t>Стартовый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1735" y="3838019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Matrix Micro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070135" y="6124019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Micro:MaxBot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74535" y="6149419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micro: </a:t>
            </a:r>
            <a:r>
              <a:rPr lang="en-US" dirty="0" err="1"/>
              <a:t>Maqueen</a:t>
            </a:r>
            <a:endParaRPr lang="en-US" dirty="0"/>
          </a:p>
        </p:txBody>
      </p:sp>
      <p:pic>
        <p:nvPicPr>
          <p:cNvPr id="49154" name="Picture 2" descr="Scratch курсор пак – Custom Cursor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375" y="5117934"/>
            <a:ext cx="2282825" cy="114316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702335" y="1399619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Micro:bit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Средняя и старшая школа</a:t>
            </a:r>
            <a:br>
              <a:rPr lang="ru-RU" dirty="0"/>
            </a:br>
            <a:r>
              <a:rPr lang="ru-RU" dirty="0"/>
              <a:t>Робототехника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5080000" cy="4351338"/>
          </a:xfrm>
        </p:spPr>
        <p:txBody>
          <a:bodyPr/>
          <a:lstStyle/>
          <a:p>
            <a:r>
              <a:rPr lang="en-US" dirty="0"/>
              <a:t>Matrix Robotics</a:t>
            </a:r>
            <a:endParaRPr lang="ru-RU" dirty="0"/>
          </a:p>
        </p:txBody>
      </p:sp>
      <p:pic>
        <p:nvPicPr>
          <p:cNvPr id="5" name="Picture 6" descr="https://matrixrobotics.com/wp-content/uploads/2019/10/%E6%9C%AA%E5%91%BD%E5%90%8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400" y="2619603"/>
            <a:ext cx="2590106" cy="1907863"/>
          </a:xfrm>
          <a:prstGeom prst="rect">
            <a:avLst/>
          </a:prstGeom>
          <a:noFill/>
        </p:spPr>
      </p:pic>
      <p:pic>
        <p:nvPicPr>
          <p:cNvPr id="6" name="Picture 2" descr="https://matrixrobotics.com/wp-content/uploads/2021/02/MR11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106" y="2933240"/>
            <a:ext cx="3020294" cy="2273760"/>
          </a:xfrm>
          <a:prstGeom prst="rect">
            <a:avLst/>
          </a:prstGeom>
          <a:noFill/>
        </p:spPr>
      </p:pic>
      <p:pic>
        <p:nvPicPr>
          <p:cNvPr id="7" name="Picture 4" descr="https://matrixrobotics.com/wp-content/uploads/2019/07/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208" y="2264967"/>
            <a:ext cx="2828538" cy="2878533"/>
          </a:xfrm>
          <a:prstGeom prst="rect">
            <a:avLst/>
          </a:prstGeom>
          <a:noFill/>
        </p:spPr>
      </p:pic>
      <p:sp>
        <p:nvSpPr>
          <p:cNvPr id="48130" name="AutoShape 2" descr="Arduino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Arduino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4" name="Picture 6" descr="Arduino logo | Ардуино, Схемотехника, Проекты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75" y="2153157"/>
            <a:ext cx="1470025" cy="999617"/>
          </a:xfrm>
          <a:prstGeom prst="rect">
            <a:avLst/>
          </a:prstGeom>
          <a:noFill/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6311900" y="4965699"/>
            <a:ext cx="5080000" cy="169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8136" name="Picture 8" descr="Microsoft Customer Story-National Instruments drives innovative customer  solutions through a digital workpl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2475" y="4134671"/>
            <a:ext cx="1750393" cy="97072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753992" y="2181203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KNRm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Средняя и старшая школа</a:t>
            </a:r>
            <a:br>
              <a:rPr lang="ru-RU" dirty="0"/>
            </a:br>
            <a:r>
              <a:rPr lang="ru-RU" dirty="0"/>
              <a:t>Робототехника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 Robotics</a:t>
            </a:r>
            <a:endParaRPr lang="ru-RU" dirty="0"/>
          </a:p>
          <a:p>
            <a:endParaRPr lang="ru-RU" dirty="0"/>
          </a:p>
        </p:txBody>
      </p:sp>
      <p:pic>
        <p:nvPicPr>
          <p:cNvPr id="57348" name="Picture 4" descr="Главная страни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1700" y="3462338"/>
            <a:ext cx="5168900" cy="1329146"/>
          </a:xfrm>
          <a:prstGeom prst="rect">
            <a:avLst/>
          </a:prstGeom>
          <a:noFill/>
        </p:spPr>
      </p:pic>
      <p:pic>
        <p:nvPicPr>
          <p:cNvPr id="57350" name="Picture 6" descr="Local FIRST Tech Challenge Teams Head To SBPLI Long Island Championship -  Long Island Weekl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5" y="2664596"/>
            <a:ext cx="4772025" cy="3193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Robotics</a:t>
            </a:r>
            <a:endParaRPr lang="ru-RU" dirty="0"/>
          </a:p>
        </p:txBody>
      </p:sp>
      <p:grpSp>
        <p:nvGrpSpPr>
          <p:cNvPr id="4" name="Group 22">
            <a:extLst>
              <a:ext uri="{FF2B5EF4-FFF2-40B4-BE49-F238E27FC236}">
                <a16:creationId xmlns:a16="http://schemas.microsoft.com/office/drawing/2014/main" id="{B433405A-CFFC-4E31-A535-61CF1D5C0283}"/>
              </a:ext>
            </a:extLst>
          </p:cNvPr>
          <p:cNvGrpSpPr/>
          <p:nvPr/>
        </p:nvGrpSpPr>
        <p:grpSpPr>
          <a:xfrm>
            <a:off x="1003300" y="3606941"/>
            <a:ext cx="9836151" cy="1755653"/>
            <a:chOff x="456199" y="2648091"/>
            <a:chExt cx="5948013" cy="1419274"/>
          </a:xfrm>
        </p:grpSpPr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07F21A15-207A-436B-BE83-BE89507F8CCD}"/>
                </a:ext>
              </a:extLst>
            </p:cNvPr>
            <p:cNvSpPr/>
            <p:nvPr/>
          </p:nvSpPr>
          <p:spPr>
            <a:xfrm>
              <a:off x="457199" y="3076541"/>
              <a:ext cx="5947013" cy="9908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 err="1"/>
            </a:p>
          </p:txBody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7085962D-ED78-49A3-9A01-07072292AF5C}"/>
                </a:ext>
              </a:extLst>
            </p:cNvPr>
            <p:cNvSpPr/>
            <p:nvPr/>
          </p:nvSpPr>
          <p:spPr>
            <a:xfrm>
              <a:off x="3384716" y="3152106"/>
              <a:ext cx="2799895" cy="74642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Matrix Mini</a:t>
              </a:r>
              <a:endParaRPr lang="ru-RU" sz="2000" dirty="0"/>
            </a:p>
            <a:p>
              <a:r>
                <a:rPr lang="en-US" sz="2000" dirty="0"/>
                <a:t>Matrix Base Set</a:t>
              </a:r>
            </a:p>
            <a:p>
              <a:r>
                <a:rPr lang="en-US" sz="2000" dirty="0" err="1"/>
                <a:t>KNRm</a:t>
              </a:r>
              <a:r>
                <a:rPr lang="en-US" sz="2000" dirty="0"/>
                <a:t> Set National Instruments </a:t>
              </a:r>
              <a:r>
                <a:rPr lang="en-US" sz="2000" dirty="0" err="1"/>
                <a:t>myRIO</a:t>
              </a:r>
              <a:endParaRPr lang="ru-RU" sz="2000" dirty="0"/>
            </a:p>
          </p:txBody>
        </p:sp>
        <p:sp>
          <p:nvSpPr>
            <p:cNvPr id="42" name="Rectangle 26">
              <a:extLst>
                <a:ext uri="{FF2B5EF4-FFF2-40B4-BE49-F238E27FC236}">
                  <a16:creationId xmlns:a16="http://schemas.microsoft.com/office/drawing/2014/main" id="{1C73532F-18BA-48C8-BD87-673F68C74284}"/>
                </a:ext>
              </a:extLst>
            </p:cNvPr>
            <p:cNvSpPr/>
            <p:nvPr/>
          </p:nvSpPr>
          <p:spPr>
            <a:xfrm>
              <a:off x="530966" y="3176436"/>
              <a:ext cx="1538569" cy="3007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en-US" sz="2400" dirty="0"/>
                <a:t>Matrix Micro</a:t>
              </a:r>
              <a:endParaRPr lang="ru-RU" sz="2400" b="1" dirty="0"/>
            </a:p>
          </p:txBody>
        </p:sp>
        <p:grpSp>
          <p:nvGrpSpPr>
            <p:cNvPr id="5" name="Group 27">
              <a:extLst>
                <a:ext uri="{FF2B5EF4-FFF2-40B4-BE49-F238E27FC236}">
                  <a16:creationId xmlns:a16="http://schemas.microsoft.com/office/drawing/2014/main" id="{532321CE-8D5B-4630-96EB-FBDB032D11A2}"/>
                </a:ext>
              </a:extLst>
            </p:cNvPr>
            <p:cNvGrpSpPr/>
            <p:nvPr/>
          </p:nvGrpSpPr>
          <p:grpSpPr>
            <a:xfrm>
              <a:off x="456199" y="2648091"/>
              <a:ext cx="5948011" cy="434010"/>
              <a:chOff x="455815" y="2403272"/>
              <a:chExt cx="8230984" cy="600593"/>
            </a:xfrm>
          </p:grpSpPr>
          <p:sp>
            <p:nvSpPr>
              <p:cNvPr id="48" name="Rectangle 32">
                <a:extLst>
                  <a:ext uri="{FF2B5EF4-FFF2-40B4-BE49-F238E27FC236}">
                    <a16:creationId xmlns:a16="http://schemas.microsoft.com/office/drawing/2014/main" id="{3AA1CFC8-8AAD-4E71-AD3B-363C825A23C5}"/>
                  </a:ext>
                </a:extLst>
              </p:cNvPr>
              <p:cNvSpPr/>
              <p:nvPr/>
            </p:nvSpPr>
            <p:spPr>
              <a:xfrm>
                <a:off x="696227" y="2609322"/>
                <a:ext cx="1198035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rgbClr val="FFFFFF"/>
                    </a:solidFill>
                  </a:rPr>
                  <a:t>Дошкольное образование</a:t>
                </a:r>
              </a:p>
            </p:txBody>
          </p:sp>
          <p:sp>
            <p:nvSpPr>
              <p:cNvPr id="49" name="Rectangle 246">
                <a:extLst>
                  <a:ext uri="{FF2B5EF4-FFF2-40B4-BE49-F238E27FC236}">
                    <a16:creationId xmlns:a16="http://schemas.microsoft.com/office/drawing/2014/main" id="{A7137464-677A-4AC6-8B0C-54484CF921B6}"/>
                  </a:ext>
                </a:extLst>
              </p:cNvPr>
              <p:cNvSpPr/>
              <p:nvPr/>
            </p:nvSpPr>
            <p:spPr>
              <a:xfrm>
                <a:off x="3373127" y="2703572"/>
                <a:ext cx="2761878" cy="30029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0" name="Rectangle 34">
                <a:extLst>
                  <a:ext uri="{FF2B5EF4-FFF2-40B4-BE49-F238E27FC236}">
                    <a16:creationId xmlns:a16="http://schemas.microsoft.com/office/drawing/2014/main" id="{2CD2A62C-9642-4445-B9DD-34EDDC0E816C}"/>
                  </a:ext>
                </a:extLst>
              </p:cNvPr>
              <p:cNvSpPr/>
              <p:nvPr/>
            </p:nvSpPr>
            <p:spPr>
              <a:xfrm>
                <a:off x="3954853" y="2403278"/>
                <a:ext cx="4731946" cy="600584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1" name="Rectangle 35">
                <a:extLst>
                  <a:ext uri="{FF2B5EF4-FFF2-40B4-BE49-F238E27FC236}">
                    <a16:creationId xmlns:a16="http://schemas.microsoft.com/office/drawing/2014/main" id="{7C479A0A-AC51-4BC9-A208-331DB2B840C5}"/>
                  </a:ext>
                </a:extLst>
              </p:cNvPr>
              <p:cNvSpPr/>
              <p:nvPr/>
            </p:nvSpPr>
            <p:spPr>
              <a:xfrm>
                <a:off x="5816702" y="2592516"/>
                <a:ext cx="862841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 dirty="0">
                    <a:solidFill>
                      <a:schemeClr val="bg1"/>
                    </a:solidFill>
                  </a:rPr>
                  <a:t>Основная школа</a:t>
                </a:r>
              </a:p>
            </p:txBody>
          </p:sp>
          <p:sp>
            <p:nvSpPr>
              <p:cNvPr id="52" name="Rectangle 36">
                <a:extLst>
                  <a:ext uri="{FF2B5EF4-FFF2-40B4-BE49-F238E27FC236}">
                    <a16:creationId xmlns:a16="http://schemas.microsoft.com/office/drawing/2014/main" id="{E02E383B-7AD6-4701-BF35-AA288EB74307}"/>
                  </a:ext>
                </a:extLst>
              </p:cNvPr>
              <p:cNvSpPr/>
              <p:nvPr/>
            </p:nvSpPr>
            <p:spPr>
              <a:xfrm>
                <a:off x="3410532" y="2403278"/>
                <a:ext cx="579896" cy="300298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2C3958F0-065C-4743-98B2-7DFD651CEAE5}"/>
                  </a:ext>
                </a:extLst>
              </p:cNvPr>
              <p:cNvSpPr/>
              <p:nvPr/>
            </p:nvSpPr>
            <p:spPr>
              <a:xfrm>
                <a:off x="455815" y="2403272"/>
                <a:ext cx="3099644" cy="600589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4" name="Rectangle 38">
                <a:extLst>
                  <a:ext uri="{FF2B5EF4-FFF2-40B4-BE49-F238E27FC236}">
                    <a16:creationId xmlns:a16="http://schemas.microsoft.com/office/drawing/2014/main" id="{9FDEB1AD-E59E-4B8C-B871-28F9275BA921}"/>
                  </a:ext>
                </a:extLst>
              </p:cNvPr>
              <p:cNvSpPr/>
              <p:nvPr/>
            </p:nvSpPr>
            <p:spPr>
              <a:xfrm>
                <a:off x="645335" y="2578645"/>
                <a:ext cx="622272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 dirty="0">
                    <a:solidFill>
                      <a:srgbClr val="FFFFFF"/>
                    </a:solidFill>
                  </a:rPr>
                  <a:t>Начальная школа</a:t>
                </a:r>
              </a:p>
            </p:txBody>
          </p:sp>
        </p:grpSp>
      </p:grpSp>
      <p:pic>
        <p:nvPicPr>
          <p:cNvPr id="21" name="Picture 6" descr="https://matrixrobotics.com/wp-content/uploads/2021/02/MM2000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088" y="1869973"/>
            <a:ext cx="2553862" cy="1705078"/>
          </a:xfrm>
          <a:prstGeom prst="rect">
            <a:avLst/>
          </a:prstGeom>
          <a:noFill/>
        </p:spPr>
      </p:pic>
      <p:pic>
        <p:nvPicPr>
          <p:cNvPr id="22" name="Picture 6" descr="https://matrixrobotics.com/wp-content/uploads/2019/10/%E6%9C%AA%E5%91%BD%E5%90%8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3922" y="1879601"/>
            <a:ext cx="2034492" cy="1498600"/>
          </a:xfrm>
          <a:prstGeom prst="rect">
            <a:avLst/>
          </a:prstGeom>
          <a:noFill/>
        </p:spPr>
      </p:pic>
      <p:pic>
        <p:nvPicPr>
          <p:cNvPr id="23" name="Picture 2" descr="https://matrixrobotics.com/wp-content/uploads/2021/02/MR110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28" y="1940509"/>
            <a:ext cx="2033597" cy="1530947"/>
          </a:xfrm>
          <a:prstGeom prst="rect">
            <a:avLst/>
          </a:prstGeom>
          <a:noFill/>
        </p:spPr>
      </p:pic>
      <p:pic>
        <p:nvPicPr>
          <p:cNvPr id="24" name="Picture 4" descr="https://matrixrobotics.com/wp-content/uploads/2019/07/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3908" y="1729151"/>
            <a:ext cx="1570491" cy="1598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Средняя и старшая школа</a:t>
            </a:r>
            <a:br>
              <a:rPr lang="ru-RU" dirty="0"/>
            </a:br>
            <a:r>
              <a:rPr lang="ru-RU" dirty="0"/>
              <a:t>Робототехника</a:t>
            </a:r>
          </a:p>
        </p:txBody>
      </p:sp>
      <p:pic>
        <p:nvPicPr>
          <p:cNvPr id="6" name="Picture 2" descr="Fischertechnik Robotics TXT &quot;Набор первооткрывателя&quot; - Купить в Новосибирск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148" y="2625723"/>
            <a:ext cx="3206751" cy="3206751"/>
          </a:xfrm>
          <a:prstGeom prst="rect">
            <a:avLst/>
          </a:prstGeom>
          <a:noFill/>
        </p:spPr>
      </p:pic>
      <p:pic>
        <p:nvPicPr>
          <p:cNvPr id="56322" name="Picture 2" descr="Fischertechnik Robotics - Robo TX Automation Robots, 510dlg. online kopen |  Lobbes Speelgo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73" y="3374396"/>
            <a:ext cx="4400263" cy="3267704"/>
          </a:xfrm>
          <a:prstGeom prst="rect">
            <a:avLst/>
          </a:prstGeom>
          <a:noFill/>
        </p:spPr>
      </p:pic>
      <p:pic>
        <p:nvPicPr>
          <p:cNvPr id="56326" name="Picture 6" descr="TXT Контроллер / TXT Controller - купить в Москве по выгодной цене в  интернет-магазине Constructor-shop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2067" y="1739900"/>
            <a:ext cx="2987258" cy="2781300"/>
          </a:xfrm>
          <a:prstGeom prst="rect">
            <a:avLst/>
          </a:prstGeom>
          <a:noFill/>
        </p:spPr>
      </p:pic>
      <p:pic>
        <p:nvPicPr>
          <p:cNvPr id="56328" name="Picture 8" descr="Обновление ROBO Pro 3.2.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7675" y="1031874"/>
            <a:ext cx="2270125" cy="2270125"/>
          </a:xfrm>
          <a:prstGeom prst="rect">
            <a:avLst/>
          </a:prstGeom>
          <a:noFill/>
        </p:spPr>
      </p:pic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0275"/>
          </a:xfrm>
        </p:spPr>
        <p:txBody>
          <a:bodyPr/>
          <a:lstStyle/>
          <a:p>
            <a:r>
              <a:rPr lang="en-US" dirty="0" err="1"/>
              <a:t>Fischertechnik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31392" y="4556103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TXT </a:t>
            </a:r>
            <a:r>
              <a:rPr lang="ru-RU" dirty="0"/>
              <a:t>Контроллер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айл:Fischertechnik logo.svg — Википедия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100" y="266699"/>
            <a:ext cx="4961861" cy="500063"/>
          </a:xfrm>
          <a:prstGeom prst="rect">
            <a:avLst/>
          </a:prstGeom>
          <a:noFill/>
        </p:spPr>
      </p:pic>
      <p:pic>
        <p:nvPicPr>
          <p:cNvPr id="47106" name="Picture 2" descr="http://pacpac.ru/published/publicdata/WWWTPGSHOPRUPACPAC/attachments/SC/products_pictures/220021_en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7575" y="1498599"/>
            <a:ext cx="3444475" cy="20494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94400" y="3657600"/>
            <a:ext cx="35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Автоматический высотный склад</a:t>
            </a:r>
          </a:p>
        </p:txBody>
      </p:sp>
      <p:pic>
        <p:nvPicPr>
          <p:cNvPr id="47108" name="Picture 4" descr="http://pacpac.ru/published/publicdata/WWWTPGSHOPRUPACPAC/attachments/SC/products_pictures/220014_enl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743736"/>
            <a:ext cx="3540125" cy="17995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4500" y="3683000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Модель производственной линии</a:t>
            </a:r>
          </a:p>
        </p:txBody>
      </p:sp>
      <p:pic>
        <p:nvPicPr>
          <p:cNvPr id="47110" name="Picture 6" descr="http://pacpac.ru/published/publicdata/WWWTPGSHOPRUPACPAC/attachments/SC/products_pictures/220007_enl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75" y="4100862"/>
            <a:ext cx="3209925" cy="21078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32500" y="6299200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Участок механической обработки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айл:Fischertechnik logo.svg — Википедия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100" y="266699"/>
            <a:ext cx="4961861" cy="500063"/>
          </a:xfrm>
          <a:prstGeom prst="rect">
            <a:avLst/>
          </a:prstGeom>
          <a:noFill/>
        </p:spPr>
      </p:pic>
      <p:pic>
        <p:nvPicPr>
          <p:cNvPr id="43012" name="Picture 4" descr="http://pacpac.ru/published/publicdata/WWWTPGSHOPRUPACPAC/attachments/SC/products_pictures/PKP-01011.02-ISO-01_en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2575" y="1435100"/>
            <a:ext cx="2988733" cy="22415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03492" y="3517900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Промышленный контроллер</a:t>
            </a:r>
          </a:p>
          <a:p>
            <a:endParaRPr lang="ru-RU" dirty="0"/>
          </a:p>
        </p:txBody>
      </p:sp>
      <p:pic>
        <p:nvPicPr>
          <p:cNvPr id="9" name="Picture 8" descr="http://pacpac.ru/published/publicdata/WWWTPGSHOPRUPACPAC/attachments/SC/products_pictures/533020-1_en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650" y="4546600"/>
            <a:ext cx="2298400" cy="2146300"/>
          </a:xfrm>
          <a:prstGeom prst="rect">
            <a:avLst/>
          </a:prstGeom>
          <a:noFill/>
        </p:spPr>
      </p:pic>
      <p:pic>
        <p:nvPicPr>
          <p:cNvPr id="43016" name="Picture 8" descr="TXT Контроллер / TXT Controller - купить в Москве по выгодной цене в  интернет-магазине Constructor-shop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228" y="1889828"/>
            <a:ext cx="1593472" cy="148360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32201" y="3340100"/>
            <a:ext cx="247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Учебные контроллеры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7048500" y="2311400"/>
            <a:ext cx="838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верх/вниз 13"/>
          <p:cNvSpPr/>
          <p:nvPr/>
        </p:nvSpPr>
        <p:spPr>
          <a:xfrm rot="19190544">
            <a:off x="4221772" y="3732239"/>
            <a:ext cx="393700" cy="138142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 rot="2097118">
            <a:off x="7348062" y="3852092"/>
            <a:ext cx="393700" cy="12369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ПАКПАК » Обзор конструктора FISCHERTECHNIK «Стартовый набор 2.0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1866900"/>
            <a:ext cx="1943100" cy="1562100"/>
          </a:xfrm>
          <a:prstGeom prst="rect">
            <a:avLst/>
          </a:prstGeom>
          <a:noFill/>
        </p:spPr>
      </p:pic>
      <p:sp>
        <p:nvSpPr>
          <p:cNvPr id="17" name="Стрелка вправо 16"/>
          <p:cNvSpPr/>
          <p:nvPr/>
        </p:nvSpPr>
        <p:spPr>
          <a:xfrm>
            <a:off x="3848100" y="2362200"/>
            <a:ext cx="812800" cy="698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2">
            <a:extLst>
              <a:ext uri="{FF2B5EF4-FFF2-40B4-BE49-F238E27FC236}">
                <a16:creationId xmlns:a16="http://schemas.microsoft.com/office/drawing/2014/main" id="{B433405A-CFFC-4E31-A535-61CF1D5C0283}"/>
              </a:ext>
            </a:extLst>
          </p:cNvPr>
          <p:cNvGrpSpPr/>
          <p:nvPr/>
        </p:nvGrpSpPr>
        <p:grpSpPr>
          <a:xfrm>
            <a:off x="1716019" y="3292622"/>
            <a:ext cx="9028181" cy="2054078"/>
            <a:chOff x="457199" y="2648095"/>
            <a:chExt cx="5947013" cy="1419270"/>
          </a:xfrm>
        </p:grpSpPr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07F21A15-207A-436B-BE83-BE89507F8CCD}"/>
                </a:ext>
              </a:extLst>
            </p:cNvPr>
            <p:cNvSpPr/>
            <p:nvPr/>
          </p:nvSpPr>
          <p:spPr>
            <a:xfrm>
              <a:off x="457199" y="3076541"/>
              <a:ext cx="5947013" cy="9908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 err="1"/>
            </a:p>
          </p:txBody>
        </p:sp>
        <p:sp>
          <p:nvSpPr>
            <p:cNvPr id="40" name="Rectangle 24">
              <a:extLst>
                <a:ext uri="{FF2B5EF4-FFF2-40B4-BE49-F238E27FC236}">
                  <a16:creationId xmlns:a16="http://schemas.microsoft.com/office/drawing/2014/main" id="{BD681824-8256-40A5-95BB-B41935AD04F5}"/>
                </a:ext>
              </a:extLst>
            </p:cNvPr>
            <p:cNvSpPr/>
            <p:nvPr/>
          </p:nvSpPr>
          <p:spPr>
            <a:xfrm>
              <a:off x="629832" y="3207242"/>
              <a:ext cx="1938789" cy="25067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en-US" sz="2000" dirty="0"/>
                <a:t>Jumbo Start</a:t>
              </a:r>
              <a:endParaRPr lang="ru-RU" sz="2000" dirty="0"/>
            </a:p>
          </p:txBody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7085962D-ED78-49A3-9A01-07072292AF5C}"/>
                </a:ext>
              </a:extLst>
            </p:cNvPr>
            <p:cNvSpPr/>
            <p:nvPr/>
          </p:nvSpPr>
          <p:spPr>
            <a:xfrm>
              <a:off x="4289781" y="3113605"/>
              <a:ext cx="1991013" cy="83468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lvl="0"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Наборы на базе </a:t>
              </a:r>
              <a:r>
                <a:rPr lang="en-US" sz="1400" dirty="0"/>
                <a:t>TXT</a:t>
              </a:r>
              <a:r>
                <a:rPr lang="ru-RU" sz="1400" dirty="0"/>
                <a:t> контроллера</a:t>
              </a:r>
            </a:p>
            <a:p>
              <a:pPr lvl="0"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Промышленные роботы</a:t>
              </a:r>
            </a:p>
            <a:p>
              <a:pPr lvl="0"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Технические производственные модели</a:t>
              </a:r>
            </a:p>
            <a:p>
              <a:pPr lvl="0"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Физика 2.0</a:t>
              </a:r>
            </a:p>
          </p:txBody>
        </p:sp>
        <p:sp>
          <p:nvSpPr>
            <p:cNvPr id="42" name="Rectangle 26">
              <a:extLst>
                <a:ext uri="{FF2B5EF4-FFF2-40B4-BE49-F238E27FC236}">
                  <a16:creationId xmlns:a16="http://schemas.microsoft.com/office/drawing/2014/main" id="{1C73532F-18BA-48C8-BD87-673F68C74284}"/>
                </a:ext>
              </a:extLst>
            </p:cNvPr>
            <p:cNvSpPr/>
            <p:nvPr/>
          </p:nvSpPr>
          <p:spPr>
            <a:xfrm>
              <a:off x="2300311" y="3145636"/>
              <a:ext cx="1538569" cy="63833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en-US" dirty="0"/>
                <a:t>BT </a:t>
              </a:r>
              <a:r>
                <a:rPr lang="ru-RU" dirty="0"/>
                <a:t>Стартовый</a:t>
              </a:r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dirty="0"/>
                <a:t>Простые машины</a:t>
              </a:r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dirty="0"/>
                <a:t>Механика 2.0</a:t>
              </a:r>
            </a:p>
          </p:txBody>
        </p:sp>
        <p:grpSp>
          <p:nvGrpSpPr>
            <p:cNvPr id="43" name="Group 27">
              <a:extLst>
                <a:ext uri="{FF2B5EF4-FFF2-40B4-BE49-F238E27FC236}">
                  <a16:creationId xmlns:a16="http://schemas.microsoft.com/office/drawing/2014/main" id="{532321CE-8D5B-4630-96EB-FBDB032D11A2}"/>
                </a:ext>
              </a:extLst>
            </p:cNvPr>
            <p:cNvGrpSpPr/>
            <p:nvPr/>
          </p:nvGrpSpPr>
          <p:grpSpPr>
            <a:xfrm>
              <a:off x="457199" y="2648095"/>
              <a:ext cx="5947011" cy="434018"/>
              <a:chOff x="457199" y="2403269"/>
              <a:chExt cx="8229601" cy="600602"/>
            </a:xfrm>
          </p:grpSpPr>
          <p:sp>
            <p:nvSpPr>
              <p:cNvPr id="45" name="Rectangle 29">
                <a:extLst>
                  <a:ext uri="{FF2B5EF4-FFF2-40B4-BE49-F238E27FC236}">
                    <a16:creationId xmlns:a16="http://schemas.microsoft.com/office/drawing/2014/main" id="{750538E0-20D7-4FAD-8C81-CA8A0D5560B1}"/>
                  </a:ext>
                </a:extLst>
              </p:cNvPr>
              <p:cNvSpPr/>
              <p:nvPr/>
            </p:nvSpPr>
            <p:spPr>
              <a:xfrm>
                <a:off x="457199" y="2403287"/>
                <a:ext cx="2030315" cy="600584"/>
              </a:xfrm>
              <a:prstGeom prst="rect">
                <a:avLst/>
              </a:prstGeom>
              <a:solidFill>
                <a:srgbClr val="A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6" name="Rectangle 130">
                <a:extLst>
                  <a:ext uri="{FF2B5EF4-FFF2-40B4-BE49-F238E27FC236}">
                    <a16:creationId xmlns:a16="http://schemas.microsoft.com/office/drawing/2014/main" id="{556B5C2D-A85D-4C04-9FAD-5AEDC67BEF17}"/>
                  </a:ext>
                </a:extLst>
              </p:cNvPr>
              <p:cNvSpPr/>
              <p:nvPr/>
            </p:nvSpPr>
            <p:spPr>
              <a:xfrm>
                <a:off x="2461934" y="2403288"/>
                <a:ext cx="581258" cy="300293"/>
              </a:xfrm>
              <a:prstGeom prst="rect">
                <a:avLst/>
              </a:prstGeom>
              <a:solidFill>
                <a:srgbClr val="A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7" name="Rectangle 131">
                <a:extLst>
                  <a:ext uri="{FF2B5EF4-FFF2-40B4-BE49-F238E27FC236}">
                    <a16:creationId xmlns:a16="http://schemas.microsoft.com/office/drawing/2014/main" id="{C16C9CB7-93AC-497A-875B-1AC30D11BE75}"/>
                  </a:ext>
                </a:extLst>
              </p:cNvPr>
              <p:cNvSpPr/>
              <p:nvPr/>
            </p:nvSpPr>
            <p:spPr>
              <a:xfrm>
                <a:off x="2452784" y="2703574"/>
                <a:ext cx="865373" cy="300293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8" name="Rectangle 32">
                <a:extLst>
                  <a:ext uri="{FF2B5EF4-FFF2-40B4-BE49-F238E27FC236}">
                    <a16:creationId xmlns:a16="http://schemas.microsoft.com/office/drawing/2014/main" id="{3AA1CFC8-8AAD-4E71-AD3B-363C825A23C5}"/>
                  </a:ext>
                </a:extLst>
              </p:cNvPr>
              <p:cNvSpPr/>
              <p:nvPr/>
            </p:nvSpPr>
            <p:spPr>
              <a:xfrm>
                <a:off x="696227" y="2629244"/>
                <a:ext cx="1677470" cy="180760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 dirty="0">
                    <a:solidFill>
                      <a:srgbClr val="FFFFFF"/>
                    </a:solidFill>
                  </a:rPr>
                  <a:t>Дошкольное образование</a:t>
                </a:r>
              </a:p>
            </p:txBody>
          </p:sp>
          <p:sp>
            <p:nvSpPr>
              <p:cNvPr id="49" name="Rectangle 246">
                <a:extLst>
                  <a:ext uri="{FF2B5EF4-FFF2-40B4-BE49-F238E27FC236}">
                    <a16:creationId xmlns:a16="http://schemas.microsoft.com/office/drawing/2014/main" id="{A7137464-677A-4AC6-8B0C-54484CF921B6}"/>
                  </a:ext>
                </a:extLst>
              </p:cNvPr>
              <p:cNvSpPr/>
              <p:nvPr/>
            </p:nvSpPr>
            <p:spPr>
              <a:xfrm>
                <a:off x="5161717" y="2703570"/>
                <a:ext cx="973288" cy="30029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0" name="Rectangle 34">
                <a:extLst>
                  <a:ext uri="{FF2B5EF4-FFF2-40B4-BE49-F238E27FC236}">
                    <a16:creationId xmlns:a16="http://schemas.microsoft.com/office/drawing/2014/main" id="{2CD2A62C-9642-4445-B9DD-34EDDC0E816C}"/>
                  </a:ext>
                </a:extLst>
              </p:cNvPr>
              <p:cNvSpPr/>
              <p:nvPr/>
            </p:nvSpPr>
            <p:spPr>
              <a:xfrm>
                <a:off x="5717396" y="2403273"/>
                <a:ext cx="2969404" cy="60058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1" name="Rectangle 35">
                <a:extLst>
                  <a:ext uri="{FF2B5EF4-FFF2-40B4-BE49-F238E27FC236}">
                    <a16:creationId xmlns:a16="http://schemas.microsoft.com/office/drawing/2014/main" id="{7C479A0A-AC51-4BC9-A208-331DB2B840C5}"/>
                  </a:ext>
                </a:extLst>
              </p:cNvPr>
              <p:cNvSpPr/>
              <p:nvPr/>
            </p:nvSpPr>
            <p:spPr>
              <a:xfrm>
                <a:off x="6737045" y="2599821"/>
                <a:ext cx="1429181" cy="205997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400" b="1" cap="all" dirty="0">
                    <a:solidFill>
                      <a:schemeClr val="bg1"/>
                    </a:solidFill>
                  </a:rPr>
                  <a:t>Основная школа</a:t>
                </a:r>
              </a:p>
            </p:txBody>
          </p:sp>
          <p:sp>
            <p:nvSpPr>
              <p:cNvPr id="52" name="Rectangle 36">
                <a:extLst>
                  <a:ext uri="{FF2B5EF4-FFF2-40B4-BE49-F238E27FC236}">
                    <a16:creationId xmlns:a16="http://schemas.microsoft.com/office/drawing/2014/main" id="{E02E383B-7AD6-4701-BF35-AA288EB74307}"/>
                  </a:ext>
                </a:extLst>
              </p:cNvPr>
              <p:cNvSpPr/>
              <p:nvPr/>
            </p:nvSpPr>
            <p:spPr>
              <a:xfrm>
                <a:off x="5199122" y="2403273"/>
                <a:ext cx="579896" cy="300297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2C3958F0-065C-4743-98B2-7DFD651CEAE5}"/>
                  </a:ext>
                </a:extLst>
              </p:cNvPr>
              <p:cNvSpPr/>
              <p:nvPr/>
            </p:nvSpPr>
            <p:spPr>
              <a:xfrm>
                <a:off x="2982415" y="2403269"/>
                <a:ext cx="2266127" cy="600589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4" name="Rectangle 38">
                <a:extLst>
                  <a:ext uri="{FF2B5EF4-FFF2-40B4-BE49-F238E27FC236}">
                    <a16:creationId xmlns:a16="http://schemas.microsoft.com/office/drawing/2014/main" id="{9FDEB1AD-E59E-4B8C-B871-28F9275BA921}"/>
                  </a:ext>
                </a:extLst>
              </p:cNvPr>
              <p:cNvSpPr/>
              <p:nvPr/>
            </p:nvSpPr>
            <p:spPr>
              <a:xfrm>
                <a:off x="3501869" y="2616422"/>
                <a:ext cx="1509081" cy="205997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400" b="1" cap="all" dirty="0">
                    <a:solidFill>
                      <a:srgbClr val="FFFFFF"/>
                    </a:solidFill>
                  </a:rPr>
                  <a:t>Начальная школа</a:t>
                </a:r>
                <a:endParaRPr lang="ru-RU" sz="1050" b="1" cap="all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8194" name="Picture 2" descr="Файл:Fischertechnik logo.svg — Википедия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100" y="266699"/>
            <a:ext cx="4961861" cy="500063"/>
          </a:xfrm>
          <a:prstGeom prst="rect">
            <a:avLst/>
          </a:prstGeom>
          <a:noFill/>
        </p:spPr>
      </p:pic>
      <p:pic>
        <p:nvPicPr>
          <p:cNvPr id="56" name="Picture 2" descr="Fischertechnik Robotics TXT &quot;Набор первооткрывателя&quot; - Купить в Новосибирск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650" y="2066925"/>
            <a:ext cx="1212849" cy="1212849"/>
          </a:xfrm>
          <a:prstGeom prst="rect">
            <a:avLst/>
          </a:prstGeom>
          <a:noFill/>
        </p:spPr>
      </p:pic>
      <p:pic>
        <p:nvPicPr>
          <p:cNvPr id="57" name="Picture 2" descr="fischertechnik - BT Стартовый наб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648" y="2076450"/>
            <a:ext cx="1660843" cy="1196974"/>
          </a:xfrm>
          <a:prstGeom prst="rect">
            <a:avLst/>
          </a:prstGeom>
          <a:noFill/>
        </p:spPr>
      </p:pic>
      <p:pic>
        <p:nvPicPr>
          <p:cNvPr id="8196" name="Picture 4" descr="http://pacpac.ru/published/publicdata/WWWTPGSHOPRUPACPAC/attachments/SC/products_pictures/511930-01_enl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651" y="2061210"/>
            <a:ext cx="1778000" cy="1186815"/>
          </a:xfrm>
          <a:prstGeom prst="rect">
            <a:avLst/>
          </a:prstGeom>
          <a:noFill/>
        </p:spPr>
      </p:pic>
      <p:pic>
        <p:nvPicPr>
          <p:cNvPr id="8198" name="Picture 6" descr="http://pacpac.ru/published/publicdata/WWWTPGSHOPRUPACPAC/attachments/SC/products_pictures/533506-4_en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1" y="1914525"/>
            <a:ext cx="1362178" cy="1266826"/>
          </a:xfrm>
          <a:prstGeom prst="rect">
            <a:avLst/>
          </a:prstGeom>
          <a:noFill/>
        </p:spPr>
      </p:pic>
      <p:pic>
        <p:nvPicPr>
          <p:cNvPr id="8200" name="Picture 8" descr="http://pacpac.ru/published/publicdata/WWWTPGSHOPRUPACPAC/attachments/SC/products_pictures/533020-1_en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4450" y="1793081"/>
            <a:ext cx="1619250" cy="1512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77280-D0F4-4C1A-AD29-0F8B7CCA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проект «Образование​»</a:t>
            </a:r>
          </a:p>
        </p:txBody>
      </p:sp>
      <p:pic>
        <p:nvPicPr>
          <p:cNvPr id="48132" name="Picture 4" descr="Национальный проект «Образование» | Портал образовательных учреждений  Эльбрусского район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775" y="1803400"/>
            <a:ext cx="4622800" cy="46228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1925" y="2032000"/>
            <a:ext cx="5413375" cy="377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5445760" y="4124960"/>
            <a:ext cx="1137920" cy="10160"/>
          </a:xfrm>
          <a:prstGeom prst="line">
            <a:avLst/>
          </a:prstGeom>
          <a:ln w="19050">
            <a:solidFill>
              <a:srgbClr val="5CBC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573520" y="1778000"/>
            <a:ext cx="5344160" cy="4368800"/>
          </a:xfrm>
          <a:prstGeom prst="rect">
            <a:avLst/>
          </a:prstGeom>
          <a:noFill/>
          <a:ln w="19050">
            <a:solidFill>
              <a:srgbClr val="5CB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72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Средняя и старшая школа</a:t>
            </a:r>
            <a:br>
              <a:rPr lang="ru-RU" dirty="0"/>
            </a:br>
            <a:r>
              <a:rPr lang="ru-RU" dirty="0"/>
              <a:t>Робототехника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DFRobot</a:t>
            </a:r>
            <a:endParaRPr lang="ru-RU" dirty="0"/>
          </a:p>
        </p:txBody>
      </p:sp>
      <p:pic>
        <p:nvPicPr>
          <p:cNvPr id="4" name="Picture 2" descr="Amazon.com: DFROBOT Devastator Tank Mobile Robot Platform (Metal DC Gear  Motor): Toys &amp; Gam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854" y="1473200"/>
            <a:ext cx="2372004" cy="1879600"/>
          </a:xfrm>
          <a:prstGeom prst="rect">
            <a:avLst/>
          </a:prstGeom>
          <a:noFill/>
        </p:spPr>
      </p:pic>
      <p:pic>
        <p:nvPicPr>
          <p:cNvPr id="5" name="Picture 5" descr="6 DOF Robotic Arm (DFRobot) купить по доступной цене с доставкой в  Терраэлектронике, отзывы, обзор, документация в Москве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524" y="3837269"/>
            <a:ext cx="2136776" cy="223174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7" name="Picture 6" descr="Arduino logo | Ардуино, Схемотехника, Проекты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75" y="4459477"/>
            <a:ext cx="898525" cy="610997"/>
          </a:xfrm>
          <a:prstGeom prst="rect">
            <a:avLst/>
          </a:prstGeom>
          <a:noFill/>
        </p:spPr>
      </p:pic>
      <p:pic>
        <p:nvPicPr>
          <p:cNvPr id="8" name="Picture 4" descr="RoMeo BLE Arduino Robot Control Boards - DFRobot | Mous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501" y="4686301"/>
            <a:ext cx="2743899" cy="1993900"/>
          </a:xfrm>
          <a:prstGeom prst="rect">
            <a:avLst/>
          </a:prstGeom>
          <a:noFill/>
        </p:spPr>
      </p:pic>
      <p:pic>
        <p:nvPicPr>
          <p:cNvPr id="58370" name="Picture 2" descr="HCR Omni wheels mobile robotic platform DFRob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5656" y="1168400"/>
            <a:ext cx="2549144" cy="4902200"/>
          </a:xfrm>
          <a:prstGeom prst="rect">
            <a:avLst/>
          </a:prstGeom>
          <a:noFill/>
        </p:spPr>
      </p:pic>
      <p:pic>
        <p:nvPicPr>
          <p:cNvPr id="58372" name="Picture 4" descr="Микрокомпьютер Raspberry Pi 4 Model B (RA545) Retail, 4GB RAM — купить в  интернет-магазине ОНЛАЙН ТРЕЙД.Р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2794000"/>
            <a:ext cx="2270125" cy="1689100"/>
          </a:xfrm>
          <a:prstGeom prst="rect">
            <a:avLst/>
          </a:prstGeom>
          <a:noFill/>
        </p:spPr>
      </p:pic>
      <p:pic>
        <p:nvPicPr>
          <p:cNvPr id="58374" name="Picture 6" descr="font request: Raspberry Pi · Issue #16 · lukas-w/font-logos · GitHu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5" y="2304637"/>
            <a:ext cx="1165225" cy="1037050"/>
          </a:xfrm>
          <a:prstGeom prst="rect">
            <a:avLst/>
          </a:prstGeom>
          <a:noFill/>
        </p:spPr>
      </p:pic>
      <p:pic>
        <p:nvPicPr>
          <p:cNvPr id="58376" name="Picture 8" descr="Smartfly LattePanda Alpha 800s &amp; Alpha 864s-Intel 8100Y, макетная плата для  процессора Win10, 8 ГБ/64 ГБ, delta latte-panda - купить недорого в  интернет-магазине с доставкой: сравнение цен, характеристики, фото и отзывы  покупателе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674" y="2713218"/>
            <a:ext cx="2359025" cy="1680982"/>
          </a:xfrm>
          <a:prstGeom prst="rect">
            <a:avLst/>
          </a:prstGeom>
          <a:noFill/>
        </p:spPr>
      </p:pic>
      <p:pic>
        <p:nvPicPr>
          <p:cNvPr id="58378" name="Picture 10" descr="LattePanda - YouTub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75" y="2174874"/>
            <a:ext cx="835025" cy="835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DFRobot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1700" y="1825625"/>
            <a:ext cx="10515600" cy="4351338"/>
          </a:xfrm>
        </p:spPr>
        <p:txBody>
          <a:bodyPr/>
          <a:lstStyle/>
          <a:p>
            <a:r>
              <a:rPr lang="en-US" dirty="0" err="1"/>
              <a:t>HuskyLens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23554" name="Picture 2" descr="huskylens - np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5277" y="1699302"/>
            <a:ext cx="2677724" cy="2026145"/>
          </a:xfrm>
          <a:prstGeom prst="rect">
            <a:avLst/>
          </a:prstGeom>
          <a:noFill/>
        </p:spPr>
      </p:pic>
      <p:pic>
        <p:nvPicPr>
          <p:cNvPr id="23558" name="Picture 6" descr="https://image.dfrobot.com/image/data/SEN0305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945" y="1056203"/>
            <a:ext cx="3711902" cy="3452297"/>
          </a:xfrm>
          <a:prstGeom prst="rect">
            <a:avLst/>
          </a:prstGeom>
          <a:noFill/>
        </p:spPr>
      </p:pic>
      <p:pic>
        <p:nvPicPr>
          <p:cNvPr id="17410" name="Picture 2" descr="HUSKYLENS – An Easy-to-use, Powerful AI Camera by DFRobot — Kickstart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77" y="2418322"/>
            <a:ext cx="3399423" cy="1899677"/>
          </a:xfrm>
          <a:prstGeom prst="rect">
            <a:avLst/>
          </a:prstGeom>
          <a:noFill/>
        </p:spPr>
      </p:pic>
      <p:pic>
        <p:nvPicPr>
          <p:cNvPr id="8" name="Picture 4" descr="Micro: Maqueen Micro: Bit Robot Platform - DFRobot | Mous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930" y="4632080"/>
            <a:ext cx="2451169" cy="1781183"/>
          </a:xfrm>
          <a:prstGeom prst="rect">
            <a:avLst/>
          </a:prstGeom>
          <a:noFill/>
        </p:spPr>
      </p:pic>
      <p:pic>
        <p:nvPicPr>
          <p:cNvPr id="9" name="Picture 2" descr="Amazon.com: DFROBOT Devastator Tank Mobile Robot Platform (Metal DC Gear  Motor): Toys &amp; Game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155" y="4834085"/>
            <a:ext cx="1856946" cy="1471464"/>
          </a:xfrm>
          <a:prstGeom prst="rect">
            <a:avLst/>
          </a:prstGeom>
          <a:noFill/>
        </p:spPr>
      </p:pic>
      <p:pic>
        <p:nvPicPr>
          <p:cNvPr id="10" name="Picture 5" descr="6 DOF Robotic Arm (DFRobot) купить по доступной цене с доставкой в  Терраэлектронике, отзывы, обзор, документация в Москве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5192" y="4635500"/>
            <a:ext cx="1627864" cy="170021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1" name="Стрелка вниз 10"/>
          <p:cNvSpPr/>
          <p:nvPr/>
        </p:nvSpPr>
        <p:spPr>
          <a:xfrm>
            <a:off x="5905500" y="3886200"/>
            <a:ext cx="609600" cy="774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844474">
            <a:off x="4716968" y="3796537"/>
            <a:ext cx="609600" cy="994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980902">
            <a:off x="7265791" y="3647550"/>
            <a:ext cx="609600" cy="1373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Робототехника </a:t>
            </a:r>
            <a:r>
              <a:rPr lang="en-US" dirty="0" err="1"/>
              <a:t>DFRobot</a:t>
            </a:r>
            <a:endParaRPr lang="ru-RU" dirty="0"/>
          </a:p>
        </p:txBody>
      </p:sp>
      <p:grpSp>
        <p:nvGrpSpPr>
          <p:cNvPr id="4" name="Group 22">
            <a:extLst>
              <a:ext uri="{FF2B5EF4-FFF2-40B4-BE49-F238E27FC236}">
                <a16:creationId xmlns:a16="http://schemas.microsoft.com/office/drawing/2014/main" id="{B433405A-CFFC-4E31-A535-61CF1D5C0283}"/>
              </a:ext>
            </a:extLst>
          </p:cNvPr>
          <p:cNvGrpSpPr/>
          <p:nvPr/>
        </p:nvGrpSpPr>
        <p:grpSpPr>
          <a:xfrm>
            <a:off x="1728719" y="4070497"/>
            <a:ext cx="9028181" cy="2340485"/>
            <a:chOff x="457199" y="2648095"/>
            <a:chExt cx="5947013" cy="1892053"/>
          </a:xfrm>
        </p:grpSpPr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07F21A15-207A-436B-BE83-BE89507F8CCD}"/>
                </a:ext>
              </a:extLst>
            </p:cNvPr>
            <p:cNvSpPr/>
            <p:nvPr/>
          </p:nvSpPr>
          <p:spPr>
            <a:xfrm>
              <a:off x="457199" y="3076539"/>
              <a:ext cx="5947013" cy="1291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 err="1"/>
            </a:p>
          </p:txBody>
        </p:sp>
        <p:sp>
          <p:nvSpPr>
            <p:cNvPr id="40" name="Rectangle 24">
              <a:extLst>
                <a:ext uri="{FF2B5EF4-FFF2-40B4-BE49-F238E27FC236}">
                  <a16:creationId xmlns:a16="http://schemas.microsoft.com/office/drawing/2014/main" id="{BD681824-8256-40A5-95BB-B41935AD04F5}"/>
                </a:ext>
              </a:extLst>
            </p:cNvPr>
            <p:cNvSpPr/>
            <p:nvPr/>
          </p:nvSpPr>
          <p:spPr>
            <a:xfrm>
              <a:off x="611009" y="3130241"/>
              <a:ext cx="1938789" cy="140990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5000"/>
                </a:lnSpc>
                <a:spcBef>
                  <a:spcPts val="200"/>
                </a:spcBef>
              </a:pPr>
              <a:r>
                <a:rPr lang="en-US" dirty="0"/>
                <a:t>micro: </a:t>
              </a:r>
              <a:r>
                <a:rPr lang="en-US" dirty="0" err="1"/>
                <a:t>Maqueen</a:t>
              </a:r>
              <a:endParaRPr lang="ru-RU" dirty="0"/>
            </a:p>
            <a:p>
              <a:pPr>
                <a:lnSpc>
                  <a:spcPct val="105000"/>
                </a:lnSpc>
                <a:spcBef>
                  <a:spcPts val="200"/>
                </a:spcBef>
              </a:pPr>
              <a:r>
                <a:rPr lang="en-US" dirty="0" err="1"/>
                <a:t>Max:bot</a:t>
              </a:r>
              <a:endParaRPr lang="ru-RU" dirty="0"/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endParaRPr lang="ru-RU" sz="1600" dirty="0"/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endParaRPr lang="ru-RU" sz="1600" dirty="0"/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endParaRPr lang="ru-RU" sz="1600" dirty="0"/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endParaRPr lang="ru-RU" sz="1600" dirty="0"/>
            </a:p>
          </p:txBody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7085962D-ED78-49A3-9A01-07072292AF5C}"/>
                </a:ext>
              </a:extLst>
            </p:cNvPr>
            <p:cNvSpPr/>
            <p:nvPr/>
          </p:nvSpPr>
          <p:spPr>
            <a:xfrm>
              <a:off x="3610591" y="3105904"/>
              <a:ext cx="2768524" cy="111963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err="1"/>
                <a:t>Arduino</a:t>
              </a:r>
              <a:r>
                <a:rPr lang="en-US" dirty="0"/>
                <a:t> </a:t>
              </a:r>
              <a:r>
                <a:rPr lang="ru-RU" dirty="0" err="1"/>
                <a:t>робо-платформы</a:t>
              </a:r>
              <a:r>
                <a:rPr lang="ru-RU" dirty="0"/>
                <a:t> </a:t>
              </a:r>
              <a:r>
                <a:rPr lang="en-US" dirty="0"/>
                <a:t>(</a:t>
              </a:r>
              <a:r>
                <a:rPr lang="en-US" dirty="0" err="1"/>
                <a:t>DFrduino</a:t>
              </a:r>
              <a:r>
                <a:rPr lang="en-US" dirty="0"/>
                <a:t>)</a:t>
              </a:r>
              <a:endParaRPr lang="ru-RU" dirty="0"/>
            </a:p>
            <a:p>
              <a:r>
                <a:rPr lang="ru-RU" dirty="0"/>
                <a:t>Учебные манипуляторы</a:t>
              </a:r>
              <a:r>
                <a:rPr lang="en-US" dirty="0"/>
                <a:t> I (</a:t>
              </a:r>
              <a:r>
                <a:rPr lang="en-US" dirty="0" err="1"/>
                <a:t>Arduino</a:t>
              </a:r>
              <a:r>
                <a:rPr lang="en-US" dirty="0"/>
                <a:t>)</a:t>
              </a:r>
              <a:r>
                <a:rPr lang="ru-RU" dirty="0"/>
                <a:t> </a:t>
              </a:r>
            </a:p>
            <a:p>
              <a:r>
                <a:rPr lang="ru-RU" dirty="0"/>
                <a:t>Датчики </a:t>
              </a:r>
              <a:r>
                <a:rPr lang="en-US" dirty="0"/>
                <a:t>Gravity </a:t>
              </a:r>
              <a:endParaRPr lang="ru-RU" dirty="0"/>
            </a:p>
            <a:p>
              <a:r>
                <a:rPr lang="en-US" dirty="0" err="1"/>
                <a:t>IoT</a:t>
              </a:r>
              <a:endParaRPr lang="en-US" dirty="0"/>
            </a:p>
            <a:p>
              <a:endParaRPr lang="en-US" dirty="0"/>
            </a:p>
          </p:txBody>
        </p:sp>
        <p:grpSp>
          <p:nvGrpSpPr>
            <p:cNvPr id="5" name="Group 27">
              <a:extLst>
                <a:ext uri="{FF2B5EF4-FFF2-40B4-BE49-F238E27FC236}">
                  <a16:creationId xmlns:a16="http://schemas.microsoft.com/office/drawing/2014/main" id="{532321CE-8D5B-4630-96EB-FBDB032D11A2}"/>
                </a:ext>
              </a:extLst>
            </p:cNvPr>
            <p:cNvGrpSpPr/>
            <p:nvPr/>
          </p:nvGrpSpPr>
          <p:grpSpPr>
            <a:xfrm>
              <a:off x="468747" y="2648095"/>
              <a:ext cx="5935463" cy="434010"/>
              <a:chOff x="473180" y="2403274"/>
              <a:chExt cx="8213620" cy="600592"/>
            </a:xfrm>
          </p:grpSpPr>
          <p:sp>
            <p:nvSpPr>
              <p:cNvPr id="48" name="Rectangle 32">
                <a:extLst>
                  <a:ext uri="{FF2B5EF4-FFF2-40B4-BE49-F238E27FC236}">
                    <a16:creationId xmlns:a16="http://schemas.microsoft.com/office/drawing/2014/main" id="{3AA1CFC8-8AAD-4E71-AD3B-363C825A23C5}"/>
                  </a:ext>
                </a:extLst>
              </p:cNvPr>
              <p:cNvSpPr/>
              <p:nvPr/>
            </p:nvSpPr>
            <p:spPr>
              <a:xfrm>
                <a:off x="696227" y="2609322"/>
                <a:ext cx="1198035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 dirty="0">
                    <a:solidFill>
                      <a:srgbClr val="FFFFFF"/>
                    </a:solidFill>
                  </a:rPr>
                  <a:t>Дошкольное образование</a:t>
                </a:r>
              </a:p>
            </p:txBody>
          </p:sp>
          <p:sp>
            <p:nvSpPr>
              <p:cNvPr id="49" name="Rectangle 246">
                <a:extLst>
                  <a:ext uri="{FF2B5EF4-FFF2-40B4-BE49-F238E27FC236}">
                    <a16:creationId xmlns:a16="http://schemas.microsoft.com/office/drawing/2014/main" id="{A7137464-677A-4AC6-8B0C-54484CF921B6}"/>
                  </a:ext>
                </a:extLst>
              </p:cNvPr>
              <p:cNvSpPr/>
              <p:nvPr/>
            </p:nvSpPr>
            <p:spPr>
              <a:xfrm>
                <a:off x="3529412" y="2703573"/>
                <a:ext cx="2605593" cy="30029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0" name="Rectangle 34">
                <a:extLst>
                  <a:ext uri="{FF2B5EF4-FFF2-40B4-BE49-F238E27FC236}">
                    <a16:creationId xmlns:a16="http://schemas.microsoft.com/office/drawing/2014/main" id="{2CD2A62C-9642-4445-B9DD-34EDDC0E816C}"/>
                  </a:ext>
                </a:extLst>
              </p:cNvPr>
              <p:cNvSpPr/>
              <p:nvPr/>
            </p:nvSpPr>
            <p:spPr>
              <a:xfrm>
                <a:off x="4206646" y="2403274"/>
                <a:ext cx="4480154" cy="60058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1" name="Rectangle 35">
                <a:extLst>
                  <a:ext uri="{FF2B5EF4-FFF2-40B4-BE49-F238E27FC236}">
                    <a16:creationId xmlns:a16="http://schemas.microsoft.com/office/drawing/2014/main" id="{7C479A0A-AC51-4BC9-A208-331DB2B840C5}"/>
                  </a:ext>
                </a:extLst>
              </p:cNvPr>
              <p:cNvSpPr/>
              <p:nvPr/>
            </p:nvSpPr>
            <p:spPr>
              <a:xfrm>
                <a:off x="5955622" y="2581856"/>
                <a:ext cx="862841" cy="220604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 dirty="0">
                    <a:solidFill>
                      <a:schemeClr val="bg1"/>
                    </a:solidFill>
                  </a:rPr>
                  <a:t>Основная школа</a:t>
                </a:r>
              </a:p>
            </p:txBody>
          </p:sp>
          <p:sp>
            <p:nvSpPr>
              <p:cNvPr id="52" name="Rectangle 36">
                <a:extLst>
                  <a:ext uri="{FF2B5EF4-FFF2-40B4-BE49-F238E27FC236}">
                    <a16:creationId xmlns:a16="http://schemas.microsoft.com/office/drawing/2014/main" id="{E02E383B-7AD6-4701-BF35-AA288EB74307}"/>
                  </a:ext>
                </a:extLst>
              </p:cNvPr>
              <p:cNvSpPr/>
              <p:nvPr/>
            </p:nvSpPr>
            <p:spPr>
              <a:xfrm>
                <a:off x="3653642" y="2403278"/>
                <a:ext cx="579896" cy="300297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2C3958F0-065C-4743-98B2-7DFD651CEAE5}"/>
                  </a:ext>
                </a:extLst>
              </p:cNvPr>
              <p:cNvSpPr/>
              <p:nvPr/>
            </p:nvSpPr>
            <p:spPr>
              <a:xfrm>
                <a:off x="473180" y="2403274"/>
                <a:ext cx="3177786" cy="600589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54" name="Rectangle 38">
                <a:extLst>
                  <a:ext uri="{FF2B5EF4-FFF2-40B4-BE49-F238E27FC236}">
                    <a16:creationId xmlns:a16="http://schemas.microsoft.com/office/drawing/2014/main" id="{9FDEB1AD-E59E-4B8C-B871-28F9275BA921}"/>
                  </a:ext>
                </a:extLst>
              </p:cNvPr>
              <p:cNvSpPr/>
              <p:nvPr/>
            </p:nvSpPr>
            <p:spPr>
              <a:xfrm>
                <a:off x="2025848" y="2578645"/>
                <a:ext cx="622272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 dirty="0">
                    <a:solidFill>
                      <a:srgbClr val="FFFFFF"/>
                    </a:solidFill>
                  </a:rPr>
                  <a:t>Начальная школа</a:t>
                </a:r>
              </a:p>
            </p:txBody>
          </p:sp>
        </p:grpSp>
      </p:grpSp>
      <p:pic>
        <p:nvPicPr>
          <p:cNvPr id="21" name="Picture 2" descr="Amazon.com: DFROBOT Devastator Tank Mobile Robot Platform (Metal DC Gear  Motor): Toys &amp; Gam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055" y="1889124"/>
            <a:ext cx="1326238" cy="1050925"/>
          </a:xfrm>
          <a:prstGeom prst="rect">
            <a:avLst/>
          </a:prstGeom>
          <a:noFill/>
        </p:spPr>
      </p:pic>
      <p:pic>
        <p:nvPicPr>
          <p:cNvPr id="22" name="Picture 4" descr="Micro: Maqueen Micro: Bit Robot Platform - DFRobot | Mous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031" y="2045450"/>
            <a:ext cx="1711394" cy="1243613"/>
          </a:xfrm>
          <a:prstGeom prst="rect">
            <a:avLst/>
          </a:prstGeom>
          <a:noFill/>
        </p:spPr>
      </p:pic>
      <p:pic>
        <p:nvPicPr>
          <p:cNvPr id="23" name="Picture 2" descr="DFROBOT Max:bot DIY Programmable Robot Kit for Kids - STEM Learning  Educational Smart Car Robotics Toy for Micro:bit, Science - Amazon Canad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779" y="1942180"/>
            <a:ext cx="1531696" cy="1356645"/>
          </a:xfrm>
          <a:prstGeom prst="rect">
            <a:avLst/>
          </a:prstGeom>
          <a:noFill/>
        </p:spPr>
      </p:pic>
      <p:pic>
        <p:nvPicPr>
          <p:cNvPr id="1029" name="Picture 5" descr="6 DOF Robotic Arm (DFRobot) купить по доступной цене с доставкой в  Терраэлектронике, отзывы, обзор, документация в Москве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025" y="1320800"/>
            <a:ext cx="1591384" cy="1662113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4" name="Picture 4" descr="Микрокомпьютер Raspberry Pi 4 Model B (RA545) Retail, 4GB RAM — купить в  интернет-магазине ОНЛАЙН ТРЕЙД.Р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675" y="3041960"/>
            <a:ext cx="1254125" cy="933140"/>
          </a:xfrm>
          <a:prstGeom prst="rect">
            <a:avLst/>
          </a:prstGeom>
          <a:noFill/>
        </p:spPr>
      </p:pic>
      <p:pic>
        <p:nvPicPr>
          <p:cNvPr id="25" name="Picture 4" descr="RoMeo BLE Arduino Robot Control Boards - DFRobot | Mous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301" y="2932917"/>
            <a:ext cx="1661399" cy="1207283"/>
          </a:xfrm>
          <a:prstGeom prst="rect">
            <a:avLst/>
          </a:prstGeom>
          <a:noFill/>
        </p:spPr>
      </p:pic>
      <p:pic>
        <p:nvPicPr>
          <p:cNvPr id="26" name="Picture 8" descr="Smartfly LattePanda Alpha 800s &amp; Alpha 864s-Intel 8100Y, макетная плата для  процессора Win10, 8 ГБ/64 ГБ, delta latte-panda - купить недорого в  интернет-магазине с доставкой: сравнение цен, характеристики, фото и отзывы  покупателе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4475" y="3099692"/>
            <a:ext cx="1317626" cy="938907"/>
          </a:xfrm>
          <a:prstGeom prst="rect">
            <a:avLst/>
          </a:prstGeom>
          <a:noFill/>
        </p:spPr>
      </p:pic>
      <p:pic>
        <p:nvPicPr>
          <p:cNvPr id="27" name="Picture 2" descr="HCR Omni wheels mobile robotic platform DFRobo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9956" y="1210408"/>
            <a:ext cx="948944" cy="1824892"/>
          </a:xfrm>
          <a:prstGeom prst="rect">
            <a:avLst/>
          </a:prstGeom>
          <a:noFill/>
        </p:spPr>
      </p:pic>
      <p:pic>
        <p:nvPicPr>
          <p:cNvPr id="21506" name="Picture 2" descr="BBC micro:bit v1.5 / Купить в Москве и СПБ с доставкой по России / Амперк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3186585"/>
            <a:ext cx="949325" cy="805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A32C7-32B4-4B30-89FE-F3B635DA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endParaRPr lang="ru-RU" dirty="0"/>
          </a:p>
        </p:txBody>
      </p:sp>
      <p:pic>
        <p:nvPicPr>
          <p:cNvPr id="3074" name="Picture 2" descr="Check Out These Clever Kits for Teaching Your Kids to Hack ...">
            <a:extLst>
              <a:ext uri="{FF2B5EF4-FFF2-40B4-BE49-F238E27FC236}">
                <a16:creationId xmlns:a16="http://schemas.microsoft.com/office/drawing/2014/main" id="{6979C35B-F559-4574-88BE-FF5A47477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7444" y="1472361"/>
            <a:ext cx="2230029" cy="19887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enco Snap Circuits Pro 750-in-1 w/Computer Interface Kit - RobotShop">
            <a:extLst>
              <a:ext uri="{FF2B5EF4-FFF2-40B4-BE49-F238E27FC236}">
                <a16:creationId xmlns:a16="http://schemas.microsoft.com/office/drawing/2014/main" id="{93DE1DE6-5BAC-4452-B467-94E2522F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01" y="1752198"/>
            <a:ext cx="1925632" cy="14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51FF861-1F22-46CF-AB29-1C72CF9FC78B}"/>
              </a:ext>
            </a:extLst>
          </p:cNvPr>
          <p:cNvSpPr/>
          <p:nvPr/>
        </p:nvSpPr>
        <p:spPr>
          <a:xfrm>
            <a:off x="3763910" y="3292924"/>
            <a:ext cx="838899" cy="587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862DC155-A51C-4593-AF81-CA819E1B4558}"/>
              </a:ext>
            </a:extLst>
          </p:cNvPr>
          <p:cNvSpPr/>
          <p:nvPr/>
        </p:nvSpPr>
        <p:spPr>
          <a:xfrm rot="10800000">
            <a:off x="7477592" y="3429000"/>
            <a:ext cx="838899" cy="587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>
            <a:extLst>
              <a:ext uri="{FF2B5EF4-FFF2-40B4-BE49-F238E27FC236}">
                <a16:creationId xmlns:a16="http://schemas.microsoft.com/office/drawing/2014/main" id="{434CF998-775A-487F-A87D-AB31D9846676}"/>
              </a:ext>
            </a:extLst>
          </p:cNvPr>
          <p:cNvSpPr/>
          <p:nvPr/>
        </p:nvSpPr>
        <p:spPr>
          <a:xfrm>
            <a:off x="2129797" y="3366552"/>
            <a:ext cx="654341" cy="587229"/>
          </a:xfrm>
          <a:prstGeom prst="plus">
            <a:avLst>
              <a:gd name="adj" fmla="val 40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рест 19">
            <a:extLst>
              <a:ext uri="{FF2B5EF4-FFF2-40B4-BE49-F238E27FC236}">
                <a16:creationId xmlns:a16="http://schemas.microsoft.com/office/drawing/2014/main" id="{17A73ACC-2891-4B90-AD13-06359A3BAAA0}"/>
              </a:ext>
            </a:extLst>
          </p:cNvPr>
          <p:cNvSpPr/>
          <p:nvPr/>
        </p:nvSpPr>
        <p:spPr>
          <a:xfrm>
            <a:off x="9586458" y="3607964"/>
            <a:ext cx="348203" cy="312490"/>
          </a:xfrm>
          <a:prstGeom prst="plus">
            <a:avLst>
              <a:gd name="adj" fmla="val 40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 descr="3D Printing Prototypes - Rapid Prototyping | KPT Ltd">
            <a:extLst>
              <a:ext uri="{FF2B5EF4-FFF2-40B4-BE49-F238E27FC236}">
                <a16:creationId xmlns:a16="http://schemas.microsoft.com/office/drawing/2014/main" id="{9AB07D8C-4064-4400-A57B-EAA48E18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293" y="5197149"/>
            <a:ext cx="1898318" cy="10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isplaying Web APIs on an Arduino LCD using Node.js - JavaScript ...">
            <a:extLst>
              <a:ext uri="{FF2B5EF4-FFF2-40B4-BE49-F238E27FC236}">
                <a16:creationId xmlns:a16="http://schemas.microsoft.com/office/drawing/2014/main" id="{BD40FF36-2E2C-4EE6-8EC7-CAA31FB0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5735" y="4217574"/>
            <a:ext cx="1761446" cy="9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Бросаем Arduino IDE | ВКонтакте">
            <a:extLst>
              <a:ext uri="{FF2B5EF4-FFF2-40B4-BE49-F238E27FC236}">
                <a16:creationId xmlns:a16="http://schemas.microsoft.com/office/drawing/2014/main" id="{A5243245-8119-4134-933F-41CAD9CD8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559" y="5097220"/>
            <a:ext cx="1714664" cy="14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rduino UNO LCD keypad case #3DThursday #3DPrinting « Adafruit ...">
            <a:extLst>
              <a:ext uri="{FF2B5EF4-FFF2-40B4-BE49-F238E27FC236}">
                <a16:creationId xmlns:a16="http://schemas.microsoft.com/office/drawing/2014/main" id="{12BC5C55-45DB-4FCE-A2BE-01045F8E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819" y="2788632"/>
            <a:ext cx="2127753" cy="15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Your circuit doesn't work? Here's what to do... - Build Electronic ...">
            <a:extLst>
              <a:ext uri="{FF2B5EF4-FFF2-40B4-BE49-F238E27FC236}">
                <a16:creationId xmlns:a16="http://schemas.microsoft.com/office/drawing/2014/main" id="{02545241-7D72-4B64-8B7E-A8B91E5CB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078" y="1883375"/>
            <a:ext cx="1714664" cy="124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1AD87C-4854-4F37-97E1-C82D33E6C472}"/>
              </a:ext>
            </a:extLst>
          </p:cNvPr>
          <p:cNvSpPr txBox="1"/>
          <p:nvPr/>
        </p:nvSpPr>
        <p:spPr>
          <a:xfrm>
            <a:off x="2129797" y="4059981"/>
            <a:ext cx="619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4661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br>
              <a:rPr lang="ru-RU" dirty="0"/>
            </a:br>
            <a:r>
              <a:rPr lang="ru-RU" dirty="0"/>
              <a:t>Начальная школа</a:t>
            </a:r>
          </a:p>
        </p:txBody>
      </p:sp>
      <p:pic>
        <p:nvPicPr>
          <p:cNvPr id="20482" name="Picture 2" descr="C:\Users\METOTDEL\Downloads\DSC05813 (1)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284" y="2552700"/>
            <a:ext cx="2700242" cy="40513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8" descr="Boson kit обучит вашего ребенка программированию - Квадрокоптер Инфо">
            <a:extLst>
              <a:ext uri="{FF2B5EF4-FFF2-40B4-BE49-F238E27FC236}">
                <a16:creationId xmlns:a16="http://schemas.microsoft.com/office/drawing/2014/main" id="{B05E373F-EABC-4F14-9A8C-D6116B996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902" y="2196372"/>
            <a:ext cx="3807398" cy="23796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744362-80F4-494D-92F2-F3B61619F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5366" y="3588265"/>
            <a:ext cx="2239308" cy="39699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/>
              <a:t>Набор электронных модулей «Схематик»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br>
              <a:rPr lang="ru-RU" dirty="0"/>
            </a:br>
            <a:r>
              <a:rPr lang="ru-RU" dirty="0"/>
              <a:t>Начальная школа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Набор электронных модулей «Схематик»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6A70BF-967E-4740-8E32-1CF6DB3E7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126" y="2430810"/>
            <a:ext cx="3304507" cy="2838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2" descr="El mejor precio para DFrobot Kit Boson: principiante para Micro ...">
            <a:extLst>
              <a:ext uri="{FF2B5EF4-FFF2-40B4-BE49-F238E27FC236}">
                <a16:creationId xmlns:a16="http://schemas.microsoft.com/office/drawing/2014/main" id="{4A487984-9A4A-4B93-89D6-D5F1EA4B1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8"/>
          <a:stretch/>
        </p:blipFill>
        <p:spPr bwMode="auto">
          <a:xfrm>
            <a:off x="8554427" y="2892558"/>
            <a:ext cx="3105167" cy="30970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METOTDEL\Downloads\DSC08960-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841" y="2458948"/>
            <a:ext cx="4539048" cy="36326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https://maildisk.ru/owa/service.svc/s/GetFileAttachment?id=AQMkAGI0MWIzYmIBLTEzN2QtNDk2Mi1hNmExLTIwYzYzODA0YzA2MwBGAAADyzpqBW0QlUyu3Ke7pIWVSAcARX1xvK8sjkK9xlFZZsWqZAAAAgEMAAAARX1xvK8sjkK9xlFZZsWqZAAB3fUr%2BwAAAAESABAA6291RolrXE2tA99qoZRU2g%3D%3D&amp;X-OWA-CANARY=VT7Qa1znwUeGLYnUNZX4r_ZmiFGTBdkIPQZ9i9de0RpSZptHRRRks2YjKtezUnJbdpI5MdUgQa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19" name="Picture 3" descr="C:\Users\METOTDEL\Desktop\КИБЕРФАН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834" y="496817"/>
            <a:ext cx="5212593" cy="1814583"/>
          </a:xfrm>
          <a:prstGeom prst="rect">
            <a:avLst/>
          </a:prstGeom>
          <a:noFill/>
        </p:spPr>
      </p:pic>
      <p:pic>
        <p:nvPicPr>
          <p:cNvPr id="60420" name="Picture 4" descr="C:\Users\METOTDEL\Downloads\DSC08486-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459" y="2298700"/>
            <a:ext cx="4425981" cy="4184564"/>
          </a:xfrm>
          <a:prstGeom prst="rect">
            <a:avLst/>
          </a:prstGeom>
          <a:noFill/>
        </p:spPr>
      </p:pic>
      <p:pic>
        <p:nvPicPr>
          <p:cNvPr id="60421" name="Picture 5" descr="C:\Users\METOTDEL\Downloads\DSC09103-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004" y="2290368"/>
            <a:ext cx="5292392" cy="3691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3F879-5070-4ED4-88FC-93692F40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br>
              <a:rPr lang="ru-RU" dirty="0"/>
            </a:br>
            <a:r>
              <a:rPr lang="en-US" dirty="0" err="1"/>
              <a:t>Micro:bit</a:t>
            </a:r>
            <a:r>
              <a:rPr lang="en-US" dirty="0"/>
              <a:t> </a:t>
            </a:r>
            <a:r>
              <a:rPr lang="ru-RU" dirty="0"/>
              <a:t>+ Схематик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09343D5-B107-4BEC-8915-548907C9D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874" y="1872922"/>
            <a:ext cx="6671624" cy="4207071"/>
          </a:xfrm>
          <a:effectLst>
            <a:softEdge rad="127000"/>
          </a:effectLst>
        </p:spPr>
      </p:pic>
      <p:pic>
        <p:nvPicPr>
          <p:cNvPr id="6" name="Picture 5808">
            <a:extLst>
              <a:ext uri="{FF2B5EF4-FFF2-40B4-BE49-F238E27FC236}">
                <a16:creationId xmlns:a16="http://schemas.microsoft.com/office/drawing/2014/main" id="{F58A47B3-481C-4FF8-87F3-E313C98BCB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009" y="1988129"/>
            <a:ext cx="4380865" cy="40918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828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F752E-4036-402C-BCE8-45DD7619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br>
              <a:rPr lang="ru-RU" dirty="0"/>
            </a:br>
            <a:r>
              <a:rPr lang="en-US" dirty="0" err="1"/>
              <a:t>Micro:bit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0B2627-868B-4471-9202-78101D6D0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8988" y="1696825"/>
            <a:ext cx="2542914" cy="2083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648F1-0398-4BAA-B024-F210EC7CFA3E}"/>
              </a:ext>
            </a:extLst>
          </p:cNvPr>
          <p:cNvSpPr txBox="1"/>
          <p:nvPr/>
        </p:nvSpPr>
        <p:spPr>
          <a:xfrm>
            <a:off x="2754414" y="367361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Умный дом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284D2-F6DE-48B2-9C13-50F3A472B706}"/>
              </a:ext>
            </a:extLst>
          </p:cNvPr>
          <p:cNvSpPr txBox="1"/>
          <p:nvPr/>
        </p:nvSpPr>
        <p:spPr>
          <a:xfrm>
            <a:off x="6757220" y="3764448"/>
            <a:ext cx="244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Мобильные роботы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FC911-7D61-49E8-B9BB-B152DC3B1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227" y="1602931"/>
            <a:ext cx="2733675" cy="22088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A9636-11B4-49C5-917A-77B9565E42C3}"/>
              </a:ext>
            </a:extLst>
          </p:cNvPr>
          <p:cNvSpPr txBox="1"/>
          <p:nvPr/>
        </p:nvSpPr>
        <p:spPr>
          <a:xfrm>
            <a:off x="4036450" y="6139112"/>
            <a:ext cx="330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Интернет вещей</a:t>
            </a:r>
          </a:p>
        </p:txBody>
      </p:sp>
      <p:pic>
        <p:nvPicPr>
          <p:cNvPr id="3074" name="Picture 2" descr="Boson STEM Educational Kit for Kids, Coding Free - DFRobot.com">
            <a:extLst>
              <a:ext uri="{FF2B5EF4-FFF2-40B4-BE49-F238E27FC236}">
                <a16:creationId xmlns:a16="http://schemas.microsoft.com/office/drawing/2014/main" id="{8726C4B0-FD9D-468B-83EB-8B0DAC3F9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064" y="4202702"/>
            <a:ext cx="3851421" cy="1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21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br>
              <a:rPr lang="ru-RU" dirty="0"/>
            </a:br>
            <a:r>
              <a:rPr lang="en-US" dirty="0" err="1"/>
              <a:t>Micro:bit</a:t>
            </a:r>
            <a:r>
              <a:rPr lang="en-US" dirty="0"/>
              <a:t> / </a:t>
            </a:r>
            <a:r>
              <a:rPr lang="ru-RU" dirty="0"/>
              <a:t>Датчики </a:t>
            </a:r>
            <a:r>
              <a:rPr lang="en-US" dirty="0"/>
              <a:t>Gravity</a:t>
            </a:r>
            <a:endParaRPr lang="ru-RU" dirty="0"/>
          </a:p>
        </p:txBody>
      </p:sp>
      <p:pic>
        <p:nvPicPr>
          <p:cNvPr id="61442" name="Picture 2" descr="Gravity Series - DFRobot | Mous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76" y="2189269"/>
            <a:ext cx="2684768" cy="1950932"/>
          </a:xfrm>
          <a:prstGeom prst="rect">
            <a:avLst/>
          </a:prstGeom>
          <a:noFill/>
        </p:spPr>
      </p:pic>
      <p:pic>
        <p:nvPicPr>
          <p:cNvPr id="7" name="Picture 4" descr="RoMeo BLE Arduino Robot Control Boards - DFRobot | Mous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801" y="4191000"/>
            <a:ext cx="2901192" cy="2108200"/>
          </a:xfrm>
          <a:prstGeom prst="rect">
            <a:avLst/>
          </a:prstGeom>
          <a:noFill/>
        </p:spPr>
      </p:pic>
      <p:pic>
        <p:nvPicPr>
          <p:cNvPr id="8" name="Picture 6" descr="Arduino logo | Ардуино, Схемотехника, Проекты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3475" y="3773677"/>
            <a:ext cx="898525" cy="610997"/>
          </a:xfrm>
          <a:prstGeom prst="rect">
            <a:avLst/>
          </a:prstGeom>
          <a:noFill/>
        </p:spPr>
      </p:pic>
      <p:pic>
        <p:nvPicPr>
          <p:cNvPr id="61446" name="Picture 6" descr="DF Robot's Boson Kit Provides Building Blocks for Advanced Technology - The  Toy Insid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" y="2174876"/>
            <a:ext cx="3459348" cy="1863724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>
            <a:off x="6223000" y="3009900"/>
            <a:ext cx="1270000" cy="210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BBC micro:bit v1.5 / Купить в Москве и СПБ с доставкой по России / Ампер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0775" y="4275025"/>
            <a:ext cx="2270125" cy="1927337"/>
          </a:xfrm>
          <a:prstGeom prst="rect">
            <a:avLst/>
          </a:prstGeom>
          <a:noFill/>
        </p:spPr>
      </p:pic>
      <p:pic>
        <p:nvPicPr>
          <p:cNvPr id="61448" name="Picture 8" descr="DFR0521, Interface Board, micro:bit Expansion Board for Boson Kit, Gravity  Series Compatible | купить в розницу и опто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3275" y="4211942"/>
            <a:ext cx="2359025" cy="1777695"/>
          </a:xfrm>
          <a:prstGeom prst="rect">
            <a:avLst/>
          </a:prstGeom>
          <a:noFill/>
        </p:spPr>
      </p:pic>
      <p:pic>
        <p:nvPicPr>
          <p:cNvPr id="15" name="Picture 2" descr="Gravity Series - DFRobot | Mouser"/>
          <p:cNvPicPr>
            <a:picLocks noGrp="1" noChangeAspect="1" noChangeArrowheads="1"/>
          </p:cNvPicPr>
          <p:nvPr>
            <p:ph idx="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600" y="2273300"/>
            <a:ext cx="2526528" cy="1835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65120" y="1430867"/>
          <a:ext cx="6502400" cy="3994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Прототипирование</a:t>
            </a:r>
            <a:br>
              <a:rPr lang="en-US" dirty="0"/>
            </a:br>
            <a:r>
              <a:rPr lang="en-US" dirty="0"/>
              <a:t>The Cool Tool</a:t>
            </a:r>
            <a:endParaRPr lang="ru-RU" dirty="0"/>
          </a:p>
        </p:txBody>
      </p:sp>
      <p:pic>
        <p:nvPicPr>
          <p:cNvPr id="17412" name="Picture 4" descr="PLAYmake 4 in 1 Workshop | 4 Holzwerkzeuge | BETZO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2453640"/>
            <a:ext cx="2469759" cy="2019300"/>
          </a:xfrm>
          <a:prstGeom prst="rect">
            <a:avLst/>
          </a:prstGeom>
          <a:noFill/>
        </p:spPr>
      </p:pic>
      <p:pic>
        <p:nvPicPr>
          <p:cNvPr id="17414" name="Picture 6" descr="The Cool Tool Unimat MetalLine 6 in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035" y="2575560"/>
            <a:ext cx="1825625" cy="1825625"/>
          </a:xfrm>
          <a:prstGeom prst="rect">
            <a:avLst/>
          </a:prstGeom>
          <a:noFill/>
        </p:spPr>
      </p:pic>
      <p:sp>
        <p:nvSpPr>
          <p:cNvPr id="17410" name="AutoShape 2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Unimat 1 CLASSIC 6 in 1 станок настольный, купить в Украине — C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30" name="Picture 22" descr="Конструктор модульных станков UNIMAT 1 Classic (6в1). Базовый набор.  160141EDUR купить по выгодной цене!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215" y="2722947"/>
            <a:ext cx="1825625" cy="1489326"/>
          </a:xfrm>
          <a:prstGeom prst="rect">
            <a:avLst/>
          </a:prstGeom>
          <a:noFill/>
        </p:spPr>
      </p:pic>
      <p:pic>
        <p:nvPicPr>
          <p:cNvPr id="17432" name="Picture 24" descr="Purchase The Tool Cool - Unimat 3D Print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9015" y="2390139"/>
            <a:ext cx="1878968" cy="1997075"/>
          </a:xfrm>
          <a:prstGeom prst="rect">
            <a:avLst/>
          </a:prstGeom>
          <a:noFill/>
        </p:spPr>
      </p:pic>
      <p:grpSp>
        <p:nvGrpSpPr>
          <p:cNvPr id="30" name="Group 22">
            <a:extLst>
              <a:ext uri="{FF2B5EF4-FFF2-40B4-BE49-F238E27FC236}">
                <a16:creationId xmlns:a16="http://schemas.microsoft.com/office/drawing/2014/main" id="{B433405A-CFFC-4E31-A535-61CF1D5C0283}"/>
              </a:ext>
            </a:extLst>
          </p:cNvPr>
          <p:cNvGrpSpPr/>
          <p:nvPr/>
        </p:nvGrpSpPr>
        <p:grpSpPr>
          <a:xfrm>
            <a:off x="1131819" y="4514996"/>
            <a:ext cx="9777481" cy="1514397"/>
            <a:chOff x="457199" y="2648095"/>
            <a:chExt cx="5947013" cy="1419270"/>
          </a:xfrm>
        </p:grpSpPr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07F21A15-207A-436B-BE83-BE89507F8CCD}"/>
                </a:ext>
              </a:extLst>
            </p:cNvPr>
            <p:cNvSpPr/>
            <p:nvPr/>
          </p:nvSpPr>
          <p:spPr>
            <a:xfrm>
              <a:off x="457199" y="3076541"/>
              <a:ext cx="5947013" cy="9908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 err="1"/>
            </a:p>
          </p:txBody>
        </p:sp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BD681824-8256-40A5-95BB-B41935AD04F5}"/>
                </a:ext>
              </a:extLst>
            </p:cNvPr>
            <p:cNvSpPr/>
            <p:nvPr/>
          </p:nvSpPr>
          <p:spPr>
            <a:xfrm>
              <a:off x="629832" y="3207244"/>
              <a:ext cx="1938789" cy="20341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5000"/>
                </a:lnSpc>
                <a:spcBef>
                  <a:spcPts val="200"/>
                </a:spcBef>
              </a:pPr>
              <a:r>
                <a:rPr lang="en-US" sz="1400" dirty="0" err="1"/>
                <a:t>PlayMake</a:t>
              </a:r>
              <a:endParaRPr lang="ru-RU" sz="1400" b="1" dirty="0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7085962D-ED78-49A3-9A01-07072292AF5C}"/>
                </a:ext>
              </a:extLst>
            </p:cNvPr>
            <p:cNvSpPr/>
            <p:nvPr/>
          </p:nvSpPr>
          <p:spPr>
            <a:xfrm>
              <a:off x="4421541" y="3182906"/>
              <a:ext cx="1903173" cy="4038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/>
                <a:t>Unimat</a:t>
              </a:r>
              <a:endParaRPr lang="en-US" sz="1400" dirty="0"/>
            </a:p>
            <a:p>
              <a:r>
                <a:rPr lang="en-US" sz="1400" dirty="0" err="1"/>
                <a:t>Unimat</a:t>
              </a:r>
              <a:r>
                <a:rPr lang="en-US" sz="1400" dirty="0"/>
                <a:t> 3D</a:t>
              </a:r>
              <a:r>
                <a:rPr lang="ru-RU" sz="1400" dirty="0"/>
                <a:t>-принтер</a:t>
              </a:r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1C73532F-18BA-48C8-BD87-673F68C74284}"/>
                </a:ext>
              </a:extLst>
            </p:cNvPr>
            <p:cNvSpPr/>
            <p:nvPr/>
          </p:nvSpPr>
          <p:spPr>
            <a:xfrm>
              <a:off x="2447235" y="3207238"/>
              <a:ext cx="1730456" cy="230755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Unimat</a:t>
              </a:r>
              <a:r>
                <a:rPr lang="en-US" sz="1600" dirty="0"/>
                <a:t> 1 Classic</a:t>
              </a:r>
            </a:p>
          </p:txBody>
        </p:sp>
        <p:grpSp>
          <p:nvGrpSpPr>
            <p:cNvPr id="35" name="Group 27">
              <a:extLst>
                <a:ext uri="{FF2B5EF4-FFF2-40B4-BE49-F238E27FC236}">
                  <a16:creationId xmlns:a16="http://schemas.microsoft.com/office/drawing/2014/main" id="{532321CE-8D5B-4630-96EB-FBDB032D11A2}"/>
                </a:ext>
              </a:extLst>
            </p:cNvPr>
            <p:cNvGrpSpPr/>
            <p:nvPr/>
          </p:nvGrpSpPr>
          <p:grpSpPr>
            <a:xfrm>
              <a:off x="457199" y="2648095"/>
              <a:ext cx="5947010" cy="434011"/>
              <a:chOff x="457199" y="2403277"/>
              <a:chExt cx="8229600" cy="600594"/>
            </a:xfrm>
          </p:grpSpPr>
          <p:sp>
            <p:nvSpPr>
              <p:cNvPr id="37" name="Rectangle 29">
                <a:extLst>
                  <a:ext uri="{FF2B5EF4-FFF2-40B4-BE49-F238E27FC236}">
                    <a16:creationId xmlns:a16="http://schemas.microsoft.com/office/drawing/2014/main" id="{750538E0-20D7-4FAD-8C81-CA8A0D5560B1}"/>
                  </a:ext>
                </a:extLst>
              </p:cNvPr>
              <p:cNvSpPr/>
              <p:nvPr/>
            </p:nvSpPr>
            <p:spPr>
              <a:xfrm>
                <a:off x="457199" y="2403287"/>
                <a:ext cx="2553762" cy="600584"/>
              </a:xfrm>
              <a:prstGeom prst="rect">
                <a:avLst/>
              </a:prstGeom>
              <a:solidFill>
                <a:srgbClr val="A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38" name="Rectangle 130">
                <a:extLst>
                  <a:ext uri="{FF2B5EF4-FFF2-40B4-BE49-F238E27FC236}">
                    <a16:creationId xmlns:a16="http://schemas.microsoft.com/office/drawing/2014/main" id="{556B5C2D-A85D-4C04-9FAD-5AEDC67BEF17}"/>
                  </a:ext>
                </a:extLst>
              </p:cNvPr>
              <p:cNvSpPr/>
              <p:nvPr/>
            </p:nvSpPr>
            <p:spPr>
              <a:xfrm>
                <a:off x="2461934" y="2403283"/>
                <a:ext cx="856223" cy="300293"/>
              </a:xfrm>
              <a:prstGeom prst="rect">
                <a:avLst/>
              </a:prstGeom>
              <a:solidFill>
                <a:srgbClr val="A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39" name="Rectangle 131">
                <a:extLst>
                  <a:ext uri="{FF2B5EF4-FFF2-40B4-BE49-F238E27FC236}">
                    <a16:creationId xmlns:a16="http://schemas.microsoft.com/office/drawing/2014/main" id="{C16C9CB7-93AC-497A-875B-1AC30D11BE75}"/>
                  </a:ext>
                </a:extLst>
              </p:cNvPr>
              <p:cNvSpPr/>
              <p:nvPr/>
            </p:nvSpPr>
            <p:spPr>
              <a:xfrm>
                <a:off x="2953117" y="2703575"/>
                <a:ext cx="365040" cy="300293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0" name="Rectangle 32">
                <a:extLst>
                  <a:ext uri="{FF2B5EF4-FFF2-40B4-BE49-F238E27FC236}">
                    <a16:creationId xmlns:a16="http://schemas.microsoft.com/office/drawing/2014/main" id="{3AA1CFC8-8AAD-4E71-AD3B-363C825A23C5}"/>
                  </a:ext>
                </a:extLst>
              </p:cNvPr>
              <p:cNvSpPr/>
              <p:nvPr/>
            </p:nvSpPr>
            <p:spPr>
              <a:xfrm>
                <a:off x="696227" y="2609322"/>
                <a:ext cx="1198035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rgbClr val="FFFFFF"/>
                    </a:solidFill>
                  </a:rPr>
                  <a:t>Дошкольное образование</a:t>
                </a:r>
              </a:p>
            </p:txBody>
          </p:sp>
          <p:sp>
            <p:nvSpPr>
              <p:cNvPr id="41" name="Rectangle 246">
                <a:extLst>
                  <a:ext uri="{FF2B5EF4-FFF2-40B4-BE49-F238E27FC236}">
                    <a16:creationId xmlns:a16="http://schemas.microsoft.com/office/drawing/2014/main" id="{A7137464-677A-4AC6-8B0C-54484CF921B6}"/>
                  </a:ext>
                </a:extLst>
              </p:cNvPr>
              <p:cNvSpPr/>
              <p:nvPr/>
            </p:nvSpPr>
            <p:spPr>
              <a:xfrm>
                <a:off x="5555106" y="2703576"/>
                <a:ext cx="579899" cy="30029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2CD2A62C-9642-4445-B9DD-34EDDC0E816C}"/>
                  </a:ext>
                </a:extLst>
              </p:cNvPr>
              <p:cNvSpPr/>
              <p:nvPr/>
            </p:nvSpPr>
            <p:spPr>
              <a:xfrm>
                <a:off x="6134852" y="2403279"/>
                <a:ext cx="2551947" cy="600584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7C479A0A-AC51-4BC9-A208-331DB2B840C5}"/>
                  </a:ext>
                </a:extLst>
              </p:cNvPr>
              <p:cNvSpPr/>
              <p:nvPr/>
            </p:nvSpPr>
            <p:spPr>
              <a:xfrm>
                <a:off x="6737045" y="2592517"/>
                <a:ext cx="862841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chemeClr val="bg1"/>
                    </a:solidFill>
                  </a:rPr>
                  <a:t>Основная школа</a:t>
                </a:r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E02E383B-7AD6-4701-BF35-AA288EB74307}"/>
                  </a:ext>
                </a:extLst>
              </p:cNvPr>
              <p:cNvSpPr/>
              <p:nvPr/>
            </p:nvSpPr>
            <p:spPr>
              <a:xfrm>
                <a:off x="5555104" y="2403281"/>
                <a:ext cx="579896" cy="300297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2C3958F0-065C-4743-98B2-7DFD651CEAE5}"/>
                  </a:ext>
                </a:extLst>
              </p:cNvPr>
              <p:cNvSpPr/>
              <p:nvPr/>
            </p:nvSpPr>
            <p:spPr>
              <a:xfrm>
                <a:off x="3318155" y="2403277"/>
                <a:ext cx="2236949" cy="600590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9FDEB1AD-E59E-4B8C-B871-28F9275BA921}"/>
                  </a:ext>
                </a:extLst>
              </p:cNvPr>
              <p:cNvSpPr/>
              <p:nvPr/>
            </p:nvSpPr>
            <p:spPr>
              <a:xfrm>
                <a:off x="3744978" y="2621270"/>
                <a:ext cx="622272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rgbClr val="FFFFFF"/>
                    </a:solidFill>
                  </a:rPr>
                  <a:t>Начальная школа</a:t>
                </a:r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Технология и </a:t>
            </a:r>
            <a:r>
              <a:rPr lang="ru-RU" dirty="0" err="1"/>
              <a:t>прототипирование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Робот-манипулятор </a:t>
            </a:r>
            <a:r>
              <a:rPr lang="en-US" dirty="0" err="1"/>
              <a:t>Rotrics</a:t>
            </a:r>
            <a:r>
              <a:rPr lang="en-US" dirty="0"/>
              <a:t> </a:t>
            </a:r>
            <a:r>
              <a:rPr lang="en-US" dirty="0" err="1"/>
              <a:t>Dex</a:t>
            </a:r>
            <a:r>
              <a:rPr lang="en-US" dirty="0"/>
              <a:t> Arm</a:t>
            </a:r>
            <a:endParaRPr lang="ru-RU" dirty="0"/>
          </a:p>
        </p:txBody>
      </p:sp>
      <p:pic>
        <p:nvPicPr>
          <p:cNvPr id="47106" name="Picture 2" descr="Rotrics™ All-in-One Desktop Robot Arm | Official Sto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335" y="1859280"/>
            <a:ext cx="4464314" cy="4011931"/>
          </a:xfrm>
          <a:prstGeom prst="rect">
            <a:avLst/>
          </a:prstGeom>
          <a:noFill/>
        </p:spPr>
      </p:pic>
      <p:pic>
        <p:nvPicPr>
          <p:cNvPr id="47108" name="Picture 4" descr="Очень крутой робот для всего самого интересного | 3D Планета - 3d Принтеры  - 3д Модели - 3d Печа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2184336"/>
            <a:ext cx="4060825" cy="3167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Конструктор сборных моделей для черчения</a:t>
            </a:r>
          </a:p>
        </p:txBody>
      </p:sp>
      <p:pic>
        <p:nvPicPr>
          <p:cNvPr id="4" name="Рисунок 3" descr="\\server\doc$\solovieva\Мои документы\Cornelsen\черчение\71511_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144" y="1848104"/>
            <a:ext cx="3927856" cy="328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2"/>
          <a:stretch>
            <a:fillRect/>
          </a:stretch>
        </p:blipFill>
        <p:spPr bwMode="auto">
          <a:xfrm>
            <a:off x="5107073" y="1810280"/>
            <a:ext cx="3955647" cy="24874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0"/>
          <a:stretch>
            <a:fillRect/>
          </a:stretch>
        </p:blipFill>
        <p:spPr bwMode="auto">
          <a:xfrm>
            <a:off x="9469572" y="1754505"/>
            <a:ext cx="2183948" cy="254317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40330" y="3323843"/>
          <a:ext cx="6911340" cy="193421"/>
        </p:xfrm>
        <a:graphic>
          <a:graphicData uri="http://schemas.openxmlformats.org/drawingml/2006/table">
            <a:tbl>
              <a:tblPr/>
              <a:tblGrid>
                <a:gridCol w="172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8" name="Рисунок 3" descr="37982-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412" y="5650560"/>
            <a:ext cx="2053308" cy="1044879"/>
          </a:xfrm>
          <a:prstGeom prst="rect">
            <a:avLst/>
          </a:prstGeom>
          <a:noFill/>
        </p:spPr>
      </p:pic>
      <p:pic>
        <p:nvPicPr>
          <p:cNvPr id="1027" name="Рисунок 4" descr="37984-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6479" y="4439920"/>
            <a:ext cx="1887705" cy="1076960"/>
          </a:xfrm>
          <a:prstGeom prst="rect">
            <a:avLst/>
          </a:prstGeom>
          <a:noFill/>
        </p:spPr>
      </p:pic>
      <p:pic>
        <p:nvPicPr>
          <p:cNvPr id="1026" name="Рисунок 5" descr="37986-D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4482366"/>
            <a:ext cx="1940560" cy="1036573"/>
          </a:xfrm>
          <a:prstGeom prst="rect">
            <a:avLst/>
          </a:prstGeom>
          <a:noFill/>
        </p:spPr>
      </p:pic>
      <p:pic>
        <p:nvPicPr>
          <p:cNvPr id="1025" name="Рисунок 6" descr="37988-D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680" y="4429760"/>
            <a:ext cx="1757680" cy="982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БПЛА серии </a:t>
            </a:r>
            <a:r>
              <a:rPr lang="en-US" dirty="0"/>
              <a:t>EDU.ARD</a:t>
            </a:r>
            <a:endParaRPr lang="ru-RU" dirty="0"/>
          </a:p>
        </p:txBody>
      </p:sp>
      <p:pic>
        <p:nvPicPr>
          <p:cNvPr id="46082" name="Picture 2" descr="https://brlab.ru/upload/iblock/852/8528d0495e5324de9401e92eb09a7b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1722264"/>
            <a:ext cx="2209799" cy="20210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4850" y="376872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EDU.ARD </a:t>
            </a:r>
            <a:r>
              <a:rPr lang="ru-RU" dirty="0"/>
              <a:t>Мини</a:t>
            </a:r>
          </a:p>
        </p:txBody>
      </p:sp>
      <p:pic>
        <p:nvPicPr>
          <p:cNvPr id="46088" name="Picture 8" descr="https://brlab.ru/upload/iblock/ea1/ea1097646a872ef58b31e4461b2c8a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701" y="1905001"/>
            <a:ext cx="2288313" cy="17240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51450" y="3730625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EDU.ARD </a:t>
            </a:r>
            <a:r>
              <a:rPr lang="ru-RU" dirty="0"/>
              <a:t>Стандарт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12200" y="3743325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EDU.ARD Pro</a:t>
            </a:r>
            <a:endParaRPr lang="ru-RU" dirty="0"/>
          </a:p>
        </p:txBody>
      </p:sp>
      <p:pic>
        <p:nvPicPr>
          <p:cNvPr id="46091" name="Picture 11" descr="https://brlab.ru/upload/iblock/d05/d0534d19fa336c6bfea15fe30855bd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5" y="4052106"/>
            <a:ext cx="3644900" cy="2167719"/>
          </a:xfrm>
          <a:prstGeom prst="rect">
            <a:avLst/>
          </a:prstGeom>
          <a:noFill/>
        </p:spPr>
      </p:pic>
      <p:pic>
        <p:nvPicPr>
          <p:cNvPr id="46093" name="Picture 13" descr="https://brlab.ru/upload/iblock/26c/26c4464b7798b28199260c043d468bf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9000" y="1801168"/>
            <a:ext cx="2905125" cy="1897707"/>
          </a:xfrm>
          <a:prstGeom prst="rect">
            <a:avLst/>
          </a:prstGeom>
          <a:noFill/>
        </p:spPr>
      </p:pic>
      <p:pic>
        <p:nvPicPr>
          <p:cNvPr id="46095" name="Picture 15" descr="https://brlab.ru/upload/iblock/9a1/9a1870aca74d8573da8bc51d2bb5f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750" y="4089400"/>
            <a:ext cx="3114675" cy="2076450"/>
          </a:xfrm>
          <a:prstGeom prst="rect">
            <a:avLst/>
          </a:prstGeom>
          <a:noFill/>
        </p:spPr>
      </p:pic>
      <p:pic>
        <p:nvPicPr>
          <p:cNvPr id="46097" name="Picture 17" descr="https://brlab.ru/upload/imagesite/edst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231989"/>
            <a:ext cx="2882900" cy="19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Робототехнические комплекты</a:t>
            </a:r>
            <a:br>
              <a:rPr lang="ru-RU" dirty="0"/>
            </a:br>
            <a:r>
              <a:rPr lang="ru-RU" dirty="0"/>
              <a:t>«Точка роста»</a:t>
            </a:r>
          </a:p>
        </p:txBody>
      </p:sp>
      <p:pic>
        <p:nvPicPr>
          <p:cNvPr id="50178" name="Picture 2" descr="6 DOF Robotic A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480" y="3038200"/>
            <a:ext cx="1983666" cy="3291480"/>
          </a:xfrm>
          <a:prstGeom prst="rect">
            <a:avLst/>
          </a:prstGeom>
          <a:noFill/>
        </p:spPr>
      </p:pic>
      <p:pic>
        <p:nvPicPr>
          <p:cNvPr id="50181" name="Picture 5" descr="product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007436"/>
            <a:ext cx="1391919" cy="1386763"/>
          </a:xfrm>
          <a:prstGeom prst="rect">
            <a:avLst/>
          </a:prstGeom>
          <a:noFill/>
        </p:spPr>
      </p:pic>
      <p:pic>
        <p:nvPicPr>
          <p:cNvPr id="50183" name="Picture 7" descr="product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594" y="2814320"/>
            <a:ext cx="1980565" cy="13203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3200" y="1717040"/>
            <a:ext cx="4257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Образовательный набор для изучения многокомпонентных робототехнических систем и манипуляционных роботов 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16800" y="1873796"/>
            <a:ext cx="425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Образовательный набор по механике, </a:t>
            </a:r>
            <a:r>
              <a:rPr lang="ru-RU" dirty="0" err="1"/>
              <a:t>мехатронике</a:t>
            </a:r>
            <a:r>
              <a:rPr lang="ru-RU" dirty="0"/>
              <a:t> и робототехнике 	</a:t>
            </a:r>
          </a:p>
        </p:txBody>
      </p:sp>
      <p:pic>
        <p:nvPicPr>
          <p:cNvPr id="50185" name="Picture 9" descr="product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135" y="2800350"/>
            <a:ext cx="2002155" cy="1334770"/>
          </a:xfrm>
          <a:prstGeom prst="rect">
            <a:avLst/>
          </a:prstGeom>
          <a:noFill/>
        </p:spPr>
      </p:pic>
      <p:pic>
        <p:nvPicPr>
          <p:cNvPr id="50187" name="Picture 11" descr="product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7660" y="4199466"/>
            <a:ext cx="3286762" cy="2191174"/>
          </a:xfrm>
          <a:prstGeom prst="rect">
            <a:avLst/>
          </a:prstGeom>
          <a:noFill/>
        </p:spPr>
      </p:pic>
      <p:pic>
        <p:nvPicPr>
          <p:cNvPr id="50193" name="Picture 17" descr="productphot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355" y="4429760"/>
            <a:ext cx="2849880" cy="1899920"/>
          </a:xfrm>
          <a:prstGeom prst="rect">
            <a:avLst/>
          </a:prstGeom>
          <a:noFill/>
        </p:spPr>
      </p:pic>
      <p:pic>
        <p:nvPicPr>
          <p:cNvPr id="50195" name="Picture 19" descr="DRS - 0201 HerkuleX Smart Serv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"/>
          <a:stretch>
            <a:fillRect/>
          </a:stretch>
        </p:blipFill>
        <p:spPr bwMode="auto">
          <a:xfrm>
            <a:off x="2357120" y="3047999"/>
            <a:ext cx="1432560" cy="1320801"/>
          </a:xfrm>
          <a:prstGeom prst="rect">
            <a:avLst/>
          </a:prstGeom>
          <a:noFill/>
        </p:spPr>
      </p:pic>
      <p:pic>
        <p:nvPicPr>
          <p:cNvPr id="50197" name="Picture 21" descr="Sharp GP2Y0A710K Distance Sensor (100-550cm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8080" y="4206240"/>
            <a:ext cx="1906738" cy="2184400"/>
          </a:xfrm>
          <a:prstGeom prst="rect">
            <a:avLst/>
          </a:prstGeom>
          <a:noFill/>
        </p:spPr>
      </p:pic>
      <p:pic>
        <p:nvPicPr>
          <p:cNvPr id="50199" name="Picture 23" descr="productpho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5459" y="2785946"/>
            <a:ext cx="1202465" cy="1328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C59E90-586E-4528-923B-FD073DAB5BC1}"/>
              </a:ext>
            </a:extLst>
          </p:cNvPr>
          <p:cNvSpPr txBox="1">
            <a:spLocks/>
          </p:cNvSpPr>
          <p:nvPr/>
        </p:nvSpPr>
        <p:spPr>
          <a:xfrm>
            <a:off x="1493240" y="697716"/>
            <a:ext cx="8521107" cy="1265023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D0AE2B99-AF87-4198-A43F-563569153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705" y="2164080"/>
            <a:ext cx="35600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2000" b="1" dirty="0">
                <a:solidFill>
                  <a:srgbClr val="002060"/>
                </a:solidFill>
              </a:rPr>
              <a:t>+7 (495) 229-4357</a:t>
            </a:r>
            <a:endParaRPr lang="ru-RU" altLang="ru-RU" sz="20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en-US" altLang="ru-RU" sz="2000" b="1" dirty="0">
                <a:solidFill>
                  <a:srgbClr val="002060"/>
                </a:solidFill>
              </a:rPr>
              <a:t>www. rene-edu.ru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Picture 5" descr="\\int.decart.caravan.ru\publisher\Pictures\Новостройки\детсад\_%20%20~1.JPG">
            <a:extLst>
              <a:ext uri="{FF2B5EF4-FFF2-40B4-BE49-F238E27FC236}">
                <a16:creationId xmlns:a16="http://schemas.microsoft.com/office/drawing/2014/main" id="{2B7DD253-2F2B-46E0-A063-87B267339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663" y="4807107"/>
            <a:ext cx="2235338" cy="180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\\int.decart.caravan.ru\publisher\Pictures\Новостройки\детсад\zdorovoe-pitanie-dlja-detej-vlijanie-roditelej.jpg">
            <a:extLst>
              <a:ext uri="{FF2B5EF4-FFF2-40B4-BE49-F238E27FC236}">
                <a16:creationId xmlns:a16="http://schemas.microsoft.com/office/drawing/2014/main" id="{B5556D5E-0A32-4F0A-AF31-85D1F4C9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7855" y="4807107"/>
            <a:ext cx="2399028" cy="180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7" descr="\\int.decart.caravan.ru\publisher\Pictures\Новостройки\детсад\здания\2.jpg">
            <a:extLst>
              <a:ext uri="{FF2B5EF4-FFF2-40B4-BE49-F238E27FC236}">
                <a16:creationId xmlns:a16="http://schemas.microsoft.com/office/drawing/2014/main" id="{3F5CC212-87CC-4859-B9F5-5A5F05984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93" y="4755791"/>
            <a:ext cx="2650519" cy="1806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\\int.decart.caravan.ru\publisher\Pictures\Новостройки\детсад\-1024X~1.JPG">
            <a:extLst>
              <a:ext uri="{FF2B5EF4-FFF2-40B4-BE49-F238E27FC236}">
                <a16:creationId xmlns:a16="http://schemas.microsoft.com/office/drawing/2014/main" id="{6F6F40D2-99BE-42B2-B8A8-8FCCF0F1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5332" y="4739204"/>
            <a:ext cx="1806970" cy="180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9" descr="\\int.decart.caravan.ru\publisher\Pictures\Новостройки\детсад\здания\1f4a1b57bd101a6054e1d1e80fa3785f_XL.jpg">
            <a:extLst>
              <a:ext uri="{FF2B5EF4-FFF2-40B4-BE49-F238E27FC236}">
                <a16:creationId xmlns:a16="http://schemas.microsoft.com/office/drawing/2014/main" id="{2E17841C-4DD4-4747-9AAE-8184E2D0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172" y="4739204"/>
            <a:ext cx="2362374" cy="1806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0" descr="\\int.decart.caravan.ru\publisher\Pictures\Новостройки\детсад\1398837521_75.jpg">
            <a:extLst>
              <a:ext uri="{FF2B5EF4-FFF2-40B4-BE49-F238E27FC236}">
                <a16:creationId xmlns:a16="http://schemas.microsoft.com/office/drawing/2014/main" id="{599D5E58-08D7-4E0E-A81D-BECC2A8F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8359" y="4739204"/>
            <a:ext cx="1806970" cy="180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1" descr="\\int.decart.caravan.ru\publisher\Pictures\Новостройки\детсад\здания\FRIDAY~1.JPG">
            <a:extLst>
              <a:ext uri="{FF2B5EF4-FFF2-40B4-BE49-F238E27FC236}">
                <a16:creationId xmlns:a16="http://schemas.microsoft.com/office/drawing/2014/main" id="{6C282833-5470-4C94-9812-A9C02E1A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1481" y="4739204"/>
            <a:ext cx="2227994" cy="180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BFECFF-CE7A-4517-9229-35A4BC17B09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64" y="1765806"/>
            <a:ext cx="4292316" cy="16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6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243840" y="0"/>
          <a:ext cx="11643360" cy="662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Двойная стрелка влево/вправо 10"/>
          <p:cNvSpPr/>
          <p:nvPr/>
        </p:nvSpPr>
        <p:spPr>
          <a:xfrm>
            <a:off x="4726940" y="5387340"/>
            <a:ext cx="1016000" cy="37592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4836160" y="2245360"/>
            <a:ext cx="1290320" cy="29464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4902200" y="4683760"/>
            <a:ext cx="6121400" cy="39624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0292080" y="5486400"/>
            <a:ext cx="579120" cy="39624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звернутая стрелка 17"/>
          <p:cNvSpPr/>
          <p:nvPr/>
        </p:nvSpPr>
        <p:spPr>
          <a:xfrm rot="10800000">
            <a:off x="3886200" y="5923280"/>
            <a:ext cx="6032500" cy="53848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Двойная стрелка влево/вправо 19"/>
          <p:cNvSpPr/>
          <p:nvPr/>
        </p:nvSpPr>
        <p:spPr>
          <a:xfrm>
            <a:off x="6939280" y="3942080"/>
            <a:ext cx="1107440" cy="32512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звернутая стрелка 21"/>
          <p:cNvSpPr/>
          <p:nvPr/>
        </p:nvSpPr>
        <p:spPr>
          <a:xfrm rot="10800000">
            <a:off x="4457700" y="5892800"/>
            <a:ext cx="3860800" cy="53848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9042400" y="3505200"/>
            <a:ext cx="1513840" cy="32512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519863" y="4491038"/>
            <a:ext cx="29051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9424988" y="4491038"/>
            <a:ext cx="4762" cy="2000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6" descr="Buy Bee-Bot® Programmable Floor Robot | T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26" y="920750"/>
            <a:ext cx="663411" cy="593725"/>
          </a:xfrm>
          <a:prstGeom prst="rect">
            <a:avLst/>
          </a:prstGeom>
          <a:noFill/>
        </p:spPr>
      </p:pic>
      <p:pic>
        <p:nvPicPr>
          <p:cNvPr id="42" name="Picture 4" descr="C:\Users\METOTDEL\Downloads\DSC08486-Edi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59" y="2158999"/>
            <a:ext cx="916261" cy="866283"/>
          </a:xfrm>
          <a:prstGeom prst="rect">
            <a:avLst/>
          </a:prstGeom>
          <a:noFill/>
        </p:spPr>
      </p:pic>
      <p:pic>
        <p:nvPicPr>
          <p:cNvPr id="44" name="Picture 2" descr="https://matrixrobotics.com/wp-content/uploads/2021/02/MR110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06" y="3594100"/>
            <a:ext cx="877225" cy="660399"/>
          </a:xfrm>
          <a:prstGeom prst="rect">
            <a:avLst/>
          </a:prstGeom>
          <a:noFill/>
        </p:spPr>
      </p:pic>
      <p:pic>
        <p:nvPicPr>
          <p:cNvPr id="45" name="Picture 5" descr="6 DOF Robotic Arm (DFRobot) купить по доступной цене с доставкой в  Терраэлектронике, отзывы, обзор, документация в Москв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4" y="4838700"/>
            <a:ext cx="886130" cy="92551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46" name="Двойная стрелка влево/вправо 45"/>
          <p:cNvSpPr/>
          <p:nvPr/>
        </p:nvSpPr>
        <p:spPr>
          <a:xfrm>
            <a:off x="4665980" y="3853180"/>
            <a:ext cx="1107440" cy="32512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77280-D0F4-4C1A-AD29-0F8B7CCA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</a:t>
            </a:r>
            <a:r>
              <a:rPr lang="ru-RU" dirty="0"/>
              <a:t> подход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89EEE0-DE98-4AF8-BC08-58D4954A8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 – science</a:t>
            </a:r>
            <a:r>
              <a:rPr lang="ru-RU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естественные науки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 – technology</a:t>
            </a:r>
            <a:r>
              <a:rPr lang="ru-RU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 технология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 – engineering</a:t>
            </a:r>
            <a:r>
              <a:rPr lang="ru-RU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</a:t>
            </a:r>
            <a:r>
              <a:rPr lang="en-US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ru-RU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инженерное искусство</a:t>
            </a:r>
            <a:endParaRPr lang="en-US" sz="24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 – art</a:t>
            </a:r>
            <a:r>
              <a:rPr lang="ru-RU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творчество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 – mathematics</a:t>
            </a:r>
            <a:r>
              <a:rPr lang="ru-RU" sz="24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математика</a:t>
            </a:r>
            <a:endParaRPr lang="en-US" sz="24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4" name="Picture 4" descr="Современное образование и покрашенные знанием значки 4 вектора ...">
            <a:extLst>
              <a:ext uri="{FF2B5EF4-FFF2-40B4-BE49-F238E27FC236}">
                <a16:creationId xmlns:a16="http://schemas.microsoft.com/office/drawing/2014/main" id="{63330E7F-49EF-4291-97C1-AA0191A7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092" y="365128"/>
            <a:ext cx="4619625" cy="30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BFE90B9-A372-42A6-A573-A48BE183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906" y="3077827"/>
            <a:ext cx="4319996" cy="30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87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LEGO® Education</a:t>
            </a:r>
            <a:endParaRPr lang="ru-RU" dirty="0"/>
          </a:p>
        </p:txBody>
      </p:sp>
      <p:grpSp>
        <p:nvGrpSpPr>
          <p:cNvPr id="64" name="Group 22">
            <a:extLst>
              <a:ext uri="{FF2B5EF4-FFF2-40B4-BE49-F238E27FC236}">
                <a16:creationId xmlns:a16="http://schemas.microsoft.com/office/drawing/2014/main" id="{B433405A-CFFC-4E31-A535-61CF1D5C0283}"/>
              </a:ext>
            </a:extLst>
          </p:cNvPr>
          <p:cNvGrpSpPr/>
          <p:nvPr/>
        </p:nvGrpSpPr>
        <p:grpSpPr>
          <a:xfrm>
            <a:off x="1825866" y="3283095"/>
            <a:ext cx="9032634" cy="1793730"/>
            <a:chOff x="454266" y="2648095"/>
            <a:chExt cx="5949946" cy="1681057"/>
          </a:xfrm>
        </p:grpSpPr>
        <p:sp>
          <p:nvSpPr>
            <p:cNvPr id="65" name="Rectangle 23">
              <a:extLst>
                <a:ext uri="{FF2B5EF4-FFF2-40B4-BE49-F238E27FC236}">
                  <a16:creationId xmlns:a16="http://schemas.microsoft.com/office/drawing/2014/main" id="{07F21A15-207A-436B-BE83-BE89507F8CCD}"/>
                </a:ext>
              </a:extLst>
            </p:cNvPr>
            <p:cNvSpPr/>
            <p:nvPr/>
          </p:nvSpPr>
          <p:spPr>
            <a:xfrm>
              <a:off x="457199" y="3076541"/>
              <a:ext cx="5947013" cy="9908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 err="1"/>
            </a:p>
          </p:txBody>
        </p:sp>
        <p:sp>
          <p:nvSpPr>
            <p:cNvPr id="66" name="Rectangle 24">
              <a:extLst>
                <a:ext uri="{FF2B5EF4-FFF2-40B4-BE49-F238E27FC236}">
                  <a16:creationId xmlns:a16="http://schemas.microsoft.com/office/drawing/2014/main" id="{BD681824-8256-40A5-95BB-B41935AD04F5}"/>
                </a:ext>
              </a:extLst>
            </p:cNvPr>
            <p:cNvSpPr/>
            <p:nvPr/>
          </p:nvSpPr>
          <p:spPr>
            <a:xfrm>
              <a:off x="629832" y="3207244"/>
              <a:ext cx="1938789" cy="43945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«Планета STEAM»</a:t>
              </a:r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Экспресс «Юный программист»</a:t>
              </a:r>
            </a:p>
          </p:txBody>
        </p:sp>
        <p:sp>
          <p:nvSpPr>
            <p:cNvPr id="67" name="Rectangle 25">
              <a:extLst>
                <a:ext uri="{FF2B5EF4-FFF2-40B4-BE49-F238E27FC236}">
                  <a16:creationId xmlns:a16="http://schemas.microsoft.com/office/drawing/2014/main" id="{7085962D-ED78-49A3-9A01-07072292AF5C}"/>
                </a:ext>
              </a:extLst>
            </p:cNvPr>
            <p:cNvSpPr/>
            <p:nvPr/>
          </p:nvSpPr>
          <p:spPr>
            <a:xfrm>
              <a:off x="4421541" y="3182906"/>
              <a:ext cx="1903173" cy="68409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lvl="0"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b="1" dirty="0"/>
                <a:t>LEGO</a:t>
              </a:r>
              <a:r>
                <a:rPr lang="ru-RU" sz="1400" b="1" baseline="30000" dirty="0"/>
                <a:t>®</a:t>
              </a:r>
              <a:r>
                <a:rPr lang="ru-RU" sz="1400" b="1" dirty="0"/>
                <a:t> </a:t>
              </a:r>
              <a:r>
                <a:rPr lang="ru-RU" sz="1400" b="1" dirty="0" err="1"/>
                <a:t>Education</a:t>
              </a:r>
              <a:r>
                <a:rPr lang="ru-RU" sz="1400" b="1" dirty="0"/>
                <a:t> </a:t>
              </a:r>
              <a:r>
                <a:rPr lang="ru-RU" sz="1400" b="1" dirty="0">
                  <a:solidFill>
                    <a:srgbClr val="000000"/>
                  </a:solidFill>
                </a:rPr>
                <a:t>SPIKE™ </a:t>
              </a:r>
              <a:r>
                <a:rPr lang="ru-RU" sz="1400" b="1" dirty="0" err="1">
                  <a:solidFill>
                    <a:srgbClr val="000000"/>
                  </a:solidFill>
                </a:rPr>
                <a:t>Prime</a:t>
              </a:r>
              <a:endParaRPr lang="en-US" sz="1400" b="1" dirty="0"/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b="1" dirty="0" err="1"/>
                <a:t>BricQ</a:t>
              </a:r>
              <a:r>
                <a:rPr lang="ru-RU" sz="1400" b="1" dirty="0"/>
                <a:t> </a:t>
              </a:r>
              <a:r>
                <a:rPr lang="ru-RU" sz="1400" b="1" dirty="0" err="1"/>
                <a:t>Motion</a:t>
              </a:r>
              <a:r>
                <a:rPr lang="ru-RU" sz="1400" b="1" dirty="0"/>
                <a:t> </a:t>
              </a:r>
              <a:r>
                <a:rPr lang="ru-RU" sz="1400" b="1" dirty="0" err="1"/>
                <a:t>Prime</a:t>
              </a:r>
              <a:endParaRPr lang="ru-RU" sz="1400" b="1" dirty="0"/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400" dirty="0"/>
                <a:t>LEGO MINDSTORMS</a:t>
              </a:r>
              <a:r>
                <a:rPr lang="ru-RU" sz="1400" baseline="30000" dirty="0"/>
                <a:t>®</a:t>
              </a:r>
              <a:r>
                <a:rPr lang="ru-RU" sz="1400" dirty="0"/>
                <a:t> </a:t>
              </a:r>
              <a:r>
                <a:rPr lang="ru-RU" sz="1400" dirty="0" err="1"/>
                <a:t>Education</a:t>
              </a:r>
              <a:r>
                <a:rPr lang="ru-RU" sz="1400" dirty="0"/>
                <a:t> EV3</a:t>
              </a:r>
            </a:p>
          </p:txBody>
        </p:sp>
        <p:sp>
          <p:nvSpPr>
            <p:cNvPr id="68" name="Rectangle 26">
              <a:extLst>
                <a:ext uri="{FF2B5EF4-FFF2-40B4-BE49-F238E27FC236}">
                  <a16:creationId xmlns:a16="http://schemas.microsoft.com/office/drawing/2014/main" id="{1C73532F-18BA-48C8-BD87-673F68C74284}"/>
                </a:ext>
              </a:extLst>
            </p:cNvPr>
            <p:cNvSpPr/>
            <p:nvPr/>
          </p:nvSpPr>
          <p:spPr>
            <a:xfrm>
              <a:off x="2447235" y="3207238"/>
              <a:ext cx="1730456" cy="50862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600" dirty="0" err="1"/>
                <a:t>WeDo</a:t>
              </a:r>
              <a:r>
                <a:rPr lang="ru-RU" sz="1600" dirty="0"/>
                <a:t> 2.0</a:t>
              </a:r>
            </a:p>
            <a:p>
              <a:pPr rtl="0">
                <a:lnSpc>
                  <a:spcPct val="105000"/>
                </a:lnSpc>
                <a:spcBef>
                  <a:spcPts val="200"/>
                </a:spcBef>
              </a:pPr>
              <a:r>
                <a:rPr lang="ru-RU" sz="1600" b="1" dirty="0" err="1"/>
                <a:t>BricQ</a:t>
              </a:r>
              <a:r>
                <a:rPr lang="ru-RU" sz="1600" b="1" dirty="0"/>
                <a:t> </a:t>
              </a:r>
              <a:r>
                <a:rPr lang="ru-RU" sz="1600" b="1" dirty="0" err="1"/>
                <a:t>Motion</a:t>
              </a:r>
              <a:r>
                <a:rPr lang="ru-RU" sz="1600" b="1" dirty="0"/>
                <a:t> Старт</a:t>
              </a:r>
            </a:p>
          </p:txBody>
        </p:sp>
        <p:grpSp>
          <p:nvGrpSpPr>
            <p:cNvPr id="69" name="Group 27">
              <a:extLst>
                <a:ext uri="{FF2B5EF4-FFF2-40B4-BE49-F238E27FC236}">
                  <a16:creationId xmlns:a16="http://schemas.microsoft.com/office/drawing/2014/main" id="{532321CE-8D5B-4630-96EB-FBDB032D11A2}"/>
                </a:ext>
              </a:extLst>
            </p:cNvPr>
            <p:cNvGrpSpPr/>
            <p:nvPr/>
          </p:nvGrpSpPr>
          <p:grpSpPr>
            <a:xfrm>
              <a:off x="457199" y="2648095"/>
              <a:ext cx="5947010" cy="434011"/>
              <a:chOff x="457199" y="2403277"/>
              <a:chExt cx="8229600" cy="600594"/>
            </a:xfrm>
          </p:grpSpPr>
          <p:sp>
            <p:nvSpPr>
              <p:cNvPr id="71" name="Rectangle 29">
                <a:extLst>
                  <a:ext uri="{FF2B5EF4-FFF2-40B4-BE49-F238E27FC236}">
                    <a16:creationId xmlns:a16="http://schemas.microsoft.com/office/drawing/2014/main" id="{750538E0-20D7-4FAD-8C81-CA8A0D5560B1}"/>
                  </a:ext>
                </a:extLst>
              </p:cNvPr>
              <p:cNvSpPr/>
              <p:nvPr/>
            </p:nvSpPr>
            <p:spPr>
              <a:xfrm>
                <a:off x="457199" y="2403287"/>
                <a:ext cx="2553762" cy="600584"/>
              </a:xfrm>
              <a:prstGeom prst="rect">
                <a:avLst/>
              </a:prstGeom>
              <a:solidFill>
                <a:srgbClr val="A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72" name="Rectangle 130">
                <a:extLst>
                  <a:ext uri="{FF2B5EF4-FFF2-40B4-BE49-F238E27FC236}">
                    <a16:creationId xmlns:a16="http://schemas.microsoft.com/office/drawing/2014/main" id="{556B5C2D-A85D-4C04-9FAD-5AEDC67BEF17}"/>
                  </a:ext>
                </a:extLst>
              </p:cNvPr>
              <p:cNvSpPr/>
              <p:nvPr/>
            </p:nvSpPr>
            <p:spPr>
              <a:xfrm>
                <a:off x="2461934" y="2403283"/>
                <a:ext cx="856223" cy="300293"/>
              </a:xfrm>
              <a:prstGeom prst="rect">
                <a:avLst/>
              </a:prstGeom>
              <a:solidFill>
                <a:srgbClr val="AFC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73" name="Rectangle 131">
                <a:extLst>
                  <a:ext uri="{FF2B5EF4-FFF2-40B4-BE49-F238E27FC236}">
                    <a16:creationId xmlns:a16="http://schemas.microsoft.com/office/drawing/2014/main" id="{C16C9CB7-93AC-497A-875B-1AC30D11BE75}"/>
                  </a:ext>
                </a:extLst>
              </p:cNvPr>
              <p:cNvSpPr/>
              <p:nvPr/>
            </p:nvSpPr>
            <p:spPr>
              <a:xfrm>
                <a:off x="2953117" y="2703575"/>
                <a:ext cx="365040" cy="300293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74" name="Rectangle 32">
                <a:extLst>
                  <a:ext uri="{FF2B5EF4-FFF2-40B4-BE49-F238E27FC236}">
                    <a16:creationId xmlns:a16="http://schemas.microsoft.com/office/drawing/2014/main" id="{3AA1CFC8-8AAD-4E71-AD3B-363C825A23C5}"/>
                  </a:ext>
                </a:extLst>
              </p:cNvPr>
              <p:cNvSpPr/>
              <p:nvPr/>
            </p:nvSpPr>
            <p:spPr>
              <a:xfrm>
                <a:off x="696227" y="2609322"/>
                <a:ext cx="1198035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rgbClr val="FFFFFF"/>
                    </a:solidFill>
                  </a:rPr>
                  <a:t>Дошкольное образование</a:t>
                </a:r>
              </a:p>
            </p:txBody>
          </p:sp>
          <p:sp>
            <p:nvSpPr>
              <p:cNvPr id="75" name="Rectangle 246">
                <a:extLst>
                  <a:ext uri="{FF2B5EF4-FFF2-40B4-BE49-F238E27FC236}">
                    <a16:creationId xmlns:a16="http://schemas.microsoft.com/office/drawing/2014/main" id="{A7137464-677A-4AC6-8B0C-54484CF921B6}"/>
                  </a:ext>
                </a:extLst>
              </p:cNvPr>
              <p:cNvSpPr/>
              <p:nvPr/>
            </p:nvSpPr>
            <p:spPr>
              <a:xfrm>
                <a:off x="5555106" y="2703576"/>
                <a:ext cx="579899" cy="300293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76" name="Rectangle 34">
                <a:extLst>
                  <a:ext uri="{FF2B5EF4-FFF2-40B4-BE49-F238E27FC236}">
                    <a16:creationId xmlns:a16="http://schemas.microsoft.com/office/drawing/2014/main" id="{2CD2A62C-9642-4445-B9DD-34EDDC0E816C}"/>
                  </a:ext>
                </a:extLst>
              </p:cNvPr>
              <p:cNvSpPr/>
              <p:nvPr/>
            </p:nvSpPr>
            <p:spPr>
              <a:xfrm>
                <a:off x="6134852" y="2403279"/>
                <a:ext cx="2551947" cy="600584"/>
              </a:xfrm>
              <a:prstGeom prst="rect">
                <a:avLst/>
              </a:prstGeom>
              <a:solidFill>
                <a:srgbClr val="00D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77" name="Rectangle 35">
                <a:extLst>
                  <a:ext uri="{FF2B5EF4-FFF2-40B4-BE49-F238E27FC236}">
                    <a16:creationId xmlns:a16="http://schemas.microsoft.com/office/drawing/2014/main" id="{7C479A0A-AC51-4BC9-A208-331DB2B840C5}"/>
                  </a:ext>
                </a:extLst>
              </p:cNvPr>
              <p:cNvSpPr/>
              <p:nvPr/>
            </p:nvSpPr>
            <p:spPr>
              <a:xfrm>
                <a:off x="6737045" y="2592517"/>
                <a:ext cx="862841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chemeClr val="bg1"/>
                    </a:solidFill>
                  </a:rPr>
                  <a:t>Основная школа</a:t>
                </a:r>
              </a:p>
            </p:txBody>
          </p:sp>
          <p:sp>
            <p:nvSpPr>
              <p:cNvPr id="78" name="Rectangle 36">
                <a:extLst>
                  <a:ext uri="{FF2B5EF4-FFF2-40B4-BE49-F238E27FC236}">
                    <a16:creationId xmlns:a16="http://schemas.microsoft.com/office/drawing/2014/main" id="{E02E383B-7AD6-4701-BF35-AA288EB74307}"/>
                  </a:ext>
                </a:extLst>
              </p:cNvPr>
              <p:cNvSpPr/>
              <p:nvPr/>
            </p:nvSpPr>
            <p:spPr>
              <a:xfrm>
                <a:off x="5555104" y="2403281"/>
                <a:ext cx="579896" cy="300297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82880" rIns="18288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79" name="Rectangle 37">
                <a:extLst>
                  <a:ext uri="{FF2B5EF4-FFF2-40B4-BE49-F238E27FC236}">
                    <a16:creationId xmlns:a16="http://schemas.microsoft.com/office/drawing/2014/main" id="{2C3958F0-065C-4743-98B2-7DFD651CEAE5}"/>
                  </a:ext>
                </a:extLst>
              </p:cNvPr>
              <p:cNvSpPr/>
              <p:nvPr/>
            </p:nvSpPr>
            <p:spPr>
              <a:xfrm>
                <a:off x="3318155" y="2403277"/>
                <a:ext cx="2236949" cy="600590"/>
              </a:xfrm>
              <a:prstGeom prst="rect">
                <a:avLst/>
              </a:prstGeom>
              <a:solidFill>
                <a:srgbClr val="00B9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rIns="91440" rtlCol="0" anchor="ctr" anchorCtr="0"/>
              <a:lstStyle/>
              <a:p>
                <a:pPr rtl="0"/>
                <a:endParaRPr lang="en-US" sz="1050" b="1" cap="all"/>
              </a:p>
            </p:txBody>
          </p:sp>
          <p:sp>
            <p:nvSpPr>
              <p:cNvPr id="80" name="Rectangle 38">
                <a:extLst>
                  <a:ext uri="{FF2B5EF4-FFF2-40B4-BE49-F238E27FC236}">
                    <a16:creationId xmlns:a16="http://schemas.microsoft.com/office/drawing/2014/main" id="{9FDEB1AD-E59E-4B8C-B871-28F9275BA921}"/>
                  </a:ext>
                </a:extLst>
              </p:cNvPr>
              <p:cNvSpPr/>
              <p:nvPr/>
            </p:nvSpPr>
            <p:spPr>
              <a:xfrm>
                <a:off x="3744978" y="2621270"/>
                <a:ext cx="622272" cy="220605"/>
              </a:xfrm>
              <a:prstGeom prst="rect">
                <a:avLst/>
              </a:prstGeom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rtl="0"/>
                <a:r>
                  <a:rPr lang="ru-RU" sz="1050" b="1" cap="all">
                    <a:solidFill>
                      <a:srgbClr val="FFFFFF"/>
                    </a:solidFill>
                  </a:rPr>
                  <a:t>Начальная школа</a:t>
                </a:r>
              </a:p>
            </p:txBody>
          </p:sp>
        </p:grpSp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E65CADBD-1897-4703-8D50-29CC82B9A0AA}"/>
                </a:ext>
              </a:extLst>
            </p:cNvPr>
            <p:cNvSpPr/>
            <p:nvPr/>
          </p:nvSpPr>
          <p:spPr>
            <a:xfrm>
              <a:off x="454266" y="4066972"/>
              <a:ext cx="5942512" cy="262180"/>
            </a:xfrm>
            <a:prstGeom prst="rect">
              <a:avLst/>
            </a:prstGeom>
            <a:solidFill>
              <a:srgbClr val="0092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1050" b="1" dirty="0"/>
                <a:t>ПРОФЕССИОНАЛЬНОЕ РАЗВИТИЕ</a:t>
              </a:r>
              <a:endParaRPr lang="en-US" sz="1050" b="1" dirty="0"/>
            </a:p>
          </p:txBody>
        </p:sp>
      </p:grpSp>
      <p:pic>
        <p:nvPicPr>
          <p:cNvPr id="81" name="Picture 39">
            <a:extLst>
              <a:ext uri="{FF2B5EF4-FFF2-40B4-BE49-F238E27FC236}">
                <a16:creationId xmlns:a16="http://schemas.microsoft.com/office/drawing/2014/main" id="{3274E470-ABF9-490E-8086-81AA3F9CD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200" y="2333672"/>
            <a:ext cx="2206000" cy="1017201"/>
          </a:xfrm>
          <a:prstGeom prst="rect">
            <a:avLst/>
          </a:prstGeom>
        </p:spPr>
      </p:pic>
      <p:pic>
        <p:nvPicPr>
          <p:cNvPr id="82" name="Picture 40">
            <a:extLst>
              <a:ext uri="{FF2B5EF4-FFF2-40B4-BE49-F238E27FC236}">
                <a16:creationId xmlns:a16="http://schemas.microsoft.com/office/drawing/2014/main" id="{D27F251D-5E35-4051-AB16-3D5ABD6C2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00" y="2112097"/>
            <a:ext cx="984269" cy="1209004"/>
          </a:xfrm>
          <a:prstGeom prst="rect">
            <a:avLst/>
          </a:prstGeom>
        </p:spPr>
      </p:pic>
      <p:pic>
        <p:nvPicPr>
          <p:cNvPr id="83" name="Picture 41">
            <a:extLst>
              <a:ext uri="{FF2B5EF4-FFF2-40B4-BE49-F238E27FC236}">
                <a16:creationId xmlns:a16="http://schemas.microsoft.com/office/drawing/2014/main" id="{16B0174E-A5AC-4E27-BD13-DC86DA6FB2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180" y="1817625"/>
            <a:ext cx="1265320" cy="1644609"/>
          </a:xfrm>
          <a:prstGeom prst="rect">
            <a:avLst/>
          </a:prstGeom>
        </p:spPr>
      </p:pic>
      <p:pic>
        <p:nvPicPr>
          <p:cNvPr id="84" name="Picture 42">
            <a:extLst>
              <a:ext uri="{FF2B5EF4-FFF2-40B4-BE49-F238E27FC236}">
                <a16:creationId xmlns:a16="http://schemas.microsoft.com/office/drawing/2014/main" id="{1F3A8B7A-D0DF-4C73-965F-2666B9517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739" y="2206625"/>
            <a:ext cx="1165254" cy="1208072"/>
          </a:xfrm>
          <a:prstGeom prst="rect">
            <a:avLst/>
          </a:prstGeom>
        </p:spPr>
      </p:pic>
      <p:pic>
        <p:nvPicPr>
          <p:cNvPr id="85" name="Picture 43" descr="A picture containing toy, table, cake, indoor&#10;&#10;Description automatically generated">
            <a:extLst>
              <a:ext uri="{FF2B5EF4-FFF2-40B4-BE49-F238E27FC236}">
                <a16:creationId xmlns:a16="http://schemas.microsoft.com/office/drawing/2014/main" id="{93E9FDDD-535A-4967-9FAC-AED3A95676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505" y="2433690"/>
            <a:ext cx="1369895" cy="1026851"/>
          </a:xfrm>
          <a:prstGeom prst="rect">
            <a:avLst/>
          </a:prstGeom>
        </p:spPr>
      </p:pic>
      <p:pic>
        <p:nvPicPr>
          <p:cNvPr id="86" name="Picture 44" descr="A picture containing toy, cake&#10;&#10;Description automatically generated">
            <a:extLst>
              <a:ext uri="{FF2B5EF4-FFF2-40B4-BE49-F238E27FC236}">
                <a16:creationId xmlns:a16="http://schemas.microsoft.com/office/drawing/2014/main" id="{068B0F1F-C974-4F99-B06F-F75A9A312D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803" y="2343150"/>
            <a:ext cx="1491860" cy="111889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17040" y="5171440"/>
            <a:ext cx="92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Проведение  занятий  по урокам технологии, математики и информатики согласно ФГОС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LEGO® Education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Spike Prime</a:t>
            </a:r>
            <a:endParaRPr lang="ru-RU" dirty="0"/>
          </a:p>
        </p:txBody>
      </p:sp>
      <p:pic>
        <p:nvPicPr>
          <p:cNvPr id="4" name="Picture 4" descr="LEGO 45680 Ресурсный набор LEGO Education SPIKE Prime купить Робототехник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2785565"/>
            <a:ext cx="3596297" cy="2396035"/>
          </a:xfrm>
          <a:prstGeom prst="rect">
            <a:avLst/>
          </a:prstGeom>
          <a:noFill/>
        </p:spPr>
      </p:pic>
      <p:pic>
        <p:nvPicPr>
          <p:cNvPr id="44034" name="Picture 2" descr="https://shop-device.ru/upload/iblock/e96/ad2ee6c1c6c0f063ed1b6b0c23f55f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650" y="2200275"/>
            <a:ext cx="3423260" cy="2752725"/>
          </a:xfrm>
          <a:prstGeom prst="rect">
            <a:avLst/>
          </a:prstGeom>
          <a:noFill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5" y="2138838"/>
            <a:ext cx="4441825" cy="256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44F34A0-9860-4C21-8FC9-96E902709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210" y="2775033"/>
            <a:ext cx="1669018" cy="2938924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LEGO® Education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BricQ</a:t>
            </a:r>
            <a:r>
              <a:rPr lang="en-US" dirty="0"/>
              <a:t> Motion</a:t>
            </a:r>
            <a:endParaRPr lang="ru-RU" dirty="0"/>
          </a:p>
        </p:txBody>
      </p:sp>
      <p:pic>
        <p:nvPicPr>
          <p:cNvPr id="53250" name="Picture 2" descr="Набор LEGO® Education BricQ Motion Prime | LEGO 45400 - Официальный  дистрибьют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723" y="2349783"/>
            <a:ext cx="4406150" cy="2939729"/>
          </a:xfrm>
          <a:prstGeom prst="rect">
            <a:avLst/>
          </a:prstGeom>
          <a:noFill/>
        </p:spPr>
      </p:pic>
      <p:pic>
        <p:nvPicPr>
          <p:cNvPr id="53252" name="Picture 4" descr="Набор LEGO® Education BricQ Motion Pri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880" y="2301412"/>
            <a:ext cx="4360950" cy="29095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38135" y="5171519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BricQ</a:t>
            </a:r>
            <a:r>
              <a:rPr lang="en-US" dirty="0"/>
              <a:t> Motion</a:t>
            </a:r>
            <a:r>
              <a:rPr lang="ru-RU" dirty="0"/>
              <a:t> Старт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2392" y="5229203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BricQ</a:t>
            </a:r>
            <a:r>
              <a:rPr lang="en-US" dirty="0"/>
              <a:t> Motion</a:t>
            </a:r>
            <a:r>
              <a:rPr lang="ru-RU" dirty="0"/>
              <a:t> </a:t>
            </a:r>
            <a:r>
              <a:rPr lang="en-US" dirty="0"/>
              <a:t>Prime</a:t>
            </a:r>
            <a:endParaRPr lang="ru-RU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CEDE6D5-56CE-4B3B-80ED-195B6559AB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889" y="2037284"/>
            <a:ext cx="1727313" cy="3445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Естественно-научные</a:t>
            </a:r>
            <a:r>
              <a:rPr lang="ru-RU" sz="3200" dirty="0"/>
              <a:t> и </a:t>
            </a:r>
            <a:br>
              <a:rPr lang="ru-RU" sz="3200" dirty="0"/>
            </a:br>
            <a:r>
              <a:rPr lang="ru-RU" sz="3200" dirty="0"/>
              <a:t>инженерно-технические лаборатории "Хочу все знать"</a:t>
            </a:r>
          </a:p>
        </p:txBody>
      </p:sp>
      <p:sp>
        <p:nvSpPr>
          <p:cNvPr id="64514" name="AutoShape 2" descr="https://maildisk.ru/owa/service.svc/s/GetFileAttachment?id=AQMkAGI0MWIzYmIBLTEzN2QtNDk2Mi1hNmExLTIwYzYzODA0YzA2MwBGAAADyzpqBW0QlUyu3Ke7pIWVSAcARX1xvK8sjkK9xlFZZsWqZAAAAgEMAAAARX1xvK8sjkK9xlFZZsWqZAAB3fUsMgAAAAESABAAYU3LN%2FBBqUOKm528A%2BjX0w%3D%3D&amp;isImagePreview=True&amp;X-OWA-CANARY=gdCse2ofl0aooG_VwTnDYrmK_eeBCtkISGW0x-oeCiclU2_Y_By1jA9fqqRxDK2c_jXF-wkPh3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https://maildisk.ru/owa/service.svc/s/GetFileAttachment?id=AQMkAGI0MWIzYmIBLTEzN2QtNDk2Mi1hNmExLTIwYzYzODA0YzA2MwBGAAADyzpqBW0QlUyu3Ke7pIWVSAcARX1xvK8sjkK9xlFZZsWqZAAAAgEMAAAARX1xvK8sjkK9xlFZZsWqZAAB3fUsMgAAAAESABAAYU3LN%2FBBqUOKm528A%2BjX0w%3D%3D&amp;isImagePreview=True&amp;X-OWA-CANARY=gdCse2ofl0aooG_VwTnDYrmK_eeBCtkISGW0x-oeCiclU2_Y_By1jA9fqqRxDK2c_jXF-wkPh3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7" name="Picture 5" descr="C:\Users\METOTDEL\Downloads\Хочу_все_знать_ОБЩАЯ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888" y="1565720"/>
            <a:ext cx="6653212" cy="4885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30439</TotalTime>
  <Words>910</Words>
  <Application>Microsoft Office PowerPoint</Application>
  <PresentationFormat>Широкоэкранный</PresentationFormat>
  <Paragraphs>209</Paragraphs>
  <Slides>35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Candara</vt:lpstr>
      <vt:lpstr>Rubik</vt:lpstr>
      <vt:lpstr>Times New Roman</vt:lpstr>
      <vt:lpstr>Wingdings</vt:lpstr>
      <vt:lpstr>Office Theme</vt:lpstr>
      <vt:lpstr>Концепция инженерного образования  Варианты решения</vt:lpstr>
      <vt:lpstr>Национальный проект «Образование​»</vt:lpstr>
      <vt:lpstr>Презентация PowerPoint</vt:lpstr>
      <vt:lpstr>Презентация PowerPoint</vt:lpstr>
      <vt:lpstr>STEAM подход</vt:lpstr>
      <vt:lpstr>LEGO® Education</vt:lpstr>
      <vt:lpstr>LEGO® Education</vt:lpstr>
      <vt:lpstr>LEGO® Education</vt:lpstr>
      <vt:lpstr>Естественно-научные и  инженерно-технические лаборатории "Хочу все знать"</vt:lpstr>
      <vt:lpstr>Дошкольное образование и начальная школа Робототехника</vt:lpstr>
      <vt:lpstr>Вездеход - Rugged Robot</vt:lpstr>
      <vt:lpstr>Начальная  и средняя школа Робототехника</vt:lpstr>
      <vt:lpstr>Средняя и старшая школа Робототехника</vt:lpstr>
      <vt:lpstr>Средняя и старшая школа Робототехника</vt:lpstr>
      <vt:lpstr>Matrix Robotics</vt:lpstr>
      <vt:lpstr>Средняя и старшая школа Робототехника</vt:lpstr>
      <vt:lpstr>Презентация PowerPoint</vt:lpstr>
      <vt:lpstr>Презентация PowerPoint</vt:lpstr>
      <vt:lpstr>Презентация PowerPoint</vt:lpstr>
      <vt:lpstr>Средняя и старшая школа Робототехника</vt:lpstr>
      <vt:lpstr>DFRobot</vt:lpstr>
      <vt:lpstr>Робототехника DFRobot</vt:lpstr>
      <vt:lpstr>Технология и прототипирование</vt:lpstr>
      <vt:lpstr>Технология и прототипирование Начальная школа</vt:lpstr>
      <vt:lpstr>Технология и прототипирование Начальная школа</vt:lpstr>
      <vt:lpstr>Презентация PowerPoint</vt:lpstr>
      <vt:lpstr>Технология и прототипирование Micro:bit + Схематик</vt:lpstr>
      <vt:lpstr>Технология и прототипирование Micro:bit </vt:lpstr>
      <vt:lpstr>Технология и прототипирование Micro:bit / Датчики Gravity</vt:lpstr>
      <vt:lpstr>Прототипирование The Cool Tool</vt:lpstr>
      <vt:lpstr>Технология и прототипирование  Робот-манипулятор Rotrics Dex Arm</vt:lpstr>
      <vt:lpstr>Конструктор сборных моделей для черчения</vt:lpstr>
      <vt:lpstr>БПЛА серии EDU.ARD</vt:lpstr>
      <vt:lpstr>Робототехнические комплекты «Точка роста»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Агафонов</dc:creator>
  <cp:lastModifiedBy>Соловьева Елена</cp:lastModifiedBy>
  <cp:revision>427</cp:revision>
  <dcterms:created xsi:type="dcterms:W3CDTF">2020-05-14T12:42:05Z</dcterms:created>
  <dcterms:modified xsi:type="dcterms:W3CDTF">2021-05-17T11:00:16Z</dcterms:modified>
</cp:coreProperties>
</file>